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-7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0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a4dcda657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a4dcda657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a4dcda657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a4dcda657f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4dcda657f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a4dcda657f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9aeca5e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9aeca5e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aee270dcd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aee270dcd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b9aeca5e8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b9aeca5e8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a4dcda657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a4dcda657f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14"/>
          <p:cNvGrpSpPr/>
          <p:nvPr/>
        </p:nvGrpSpPr>
        <p:grpSpPr>
          <a:xfrm>
            <a:off x="595613" y="2538080"/>
            <a:ext cx="7952774" cy="64502"/>
            <a:chOff x="595675" y="2820050"/>
            <a:chExt cx="7952774" cy="64502"/>
          </a:xfrm>
        </p:grpSpPr>
        <p:sp>
          <p:nvSpPr>
            <p:cNvPr id="55" name="Google Shape;55;p14"/>
            <p:cNvSpPr/>
            <p:nvPr/>
          </p:nvSpPr>
          <p:spPr>
            <a:xfrm>
              <a:off x="2186208" y="2820050"/>
              <a:ext cx="1620000" cy="64500"/>
            </a:xfrm>
            <a:prstGeom prst="rect">
              <a:avLst/>
            </a:prstGeom>
            <a:solidFill>
              <a:srgbClr val="D6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3776784" y="2820050"/>
              <a:ext cx="1620000" cy="64500"/>
            </a:xfrm>
            <a:prstGeom prst="rect">
              <a:avLst/>
            </a:prstGeom>
            <a:solidFill>
              <a:srgbClr val="F7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5373056" y="2820052"/>
              <a:ext cx="1596300" cy="64500"/>
            </a:xfrm>
            <a:prstGeom prst="rect">
              <a:avLst/>
            </a:prstGeom>
            <a:solidFill>
              <a:srgbClr val="FCB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95675" y="2820050"/>
              <a:ext cx="1590600" cy="64500"/>
            </a:xfrm>
            <a:prstGeom prst="rect">
              <a:avLst/>
            </a:prstGeom>
            <a:solidFill>
              <a:srgbClr val="003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6957849" y="2820050"/>
              <a:ext cx="1590600" cy="64500"/>
            </a:xfrm>
            <a:prstGeom prst="rect">
              <a:avLst/>
            </a:prstGeom>
            <a:solidFill>
              <a:srgbClr val="EAE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5475" y="1375100"/>
            <a:ext cx="8043000" cy="108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505475" y="2759992"/>
            <a:ext cx="4862400" cy="36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znavasmuiza.lv/jaunumi/params/post/4178473/luznavas-muiza-skanes-koncertu-serija-adventes-kalendara-muzika" TargetMode="External"/><Relationship Id="rId3" Type="http://schemas.openxmlformats.org/officeDocument/2006/relationships/hyperlink" Target="https://www.daugavpils.lv/afisa/rotko-centra-kamermuzikas-koncerts" TargetMode="External"/><Relationship Id="rId7" Type="http://schemas.openxmlformats.org/officeDocument/2006/relationships/hyperlink" Target="https://chayka.lv/2022/09/01/kontsert-latgalskoj-muzyk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othkocenter.com/event/kamermuzikas-koncerts-latgales-ainavas/" TargetMode="External"/><Relationship Id="rId11" Type="http://schemas.openxmlformats.org/officeDocument/2006/relationships/hyperlink" Target="https://klasika.lsm.lv/lv/raksts/parmijas/ilze-grudule-luznavas-muiza-ir-iedvesmojosa-ar-biezo-klusumu--kl.a169186/" TargetMode="External"/><Relationship Id="rId5" Type="http://schemas.openxmlformats.org/officeDocument/2006/relationships/hyperlink" Target="https://www.lakuga.lv/2022/09/07/rotko-centra-izskanes-kamermuzykys-koncerts-latgales-ainavas/" TargetMode="External"/><Relationship Id="rId10" Type="http://schemas.openxmlformats.org/officeDocument/2006/relationships/hyperlink" Target="https://www.facebook.com/events/778225369992802/?ref=newsfeed" TargetMode="External"/><Relationship Id="rId4" Type="http://schemas.openxmlformats.org/officeDocument/2006/relationships/hyperlink" Target="https://kaskurkad.lv/latgales-ainavas-akademiskas-muzikas-trio-tea-for-three-11216" TargetMode="External"/><Relationship Id="rId9" Type="http://schemas.openxmlformats.org/officeDocument/2006/relationships/hyperlink" Target="https://izklaide.tv3.lv/pasakumi/luznavas-muiza-skanes-koncertu-serija-adventes-kalendara-muzik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.travelnews.lv/?pid=136658&amp;fbclid=IwAR0Baf-zHaRe9POxUs_o_vdWnkRQZAemxnMGMfIvfnK9vjgeirAsIkdrBPs" TargetMode="External"/><Relationship Id="rId3" Type="http://schemas.openxmlformats.org/officeDocument/2006/relationships/hyperlink" Target="https://www.facebook.com/DNVOAC/posts/pfbid033eLWUHjhr61ncHnBquhbU7M51VSDg1fnXZMRPhLXZ92WTBGFJLTa34yVzoMj8gM3l" TargetMode="External"/><Relationship Id="rId7" Type="http://schemas.openxmlformats.org/officeDocument/2006/relationships/hyperlink" Target="https://www.facebook.com/DNVOAC/posts/pfbid0aPMQ7XuApo4NHJgoGayi7n97R6mWzQV6UXV9ymCjvhZcsJPAuYJgwDc9fPbtdy9Zl" TargetMode="External"/><Relationship Id="rId2" Type="http://schemas.openxmlformats.org/officeDocument/2006/relationships/hyperlink" Target="https://lpr.gov.lv/lv/2022/rotko-centra-kamermuzikas-koncert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pr.gov.lv/lv/2022/luznavas-muiza-skanes-koncertu-serija-adventes-kalendara-muzika/" TargetMode="External"/><Relationship Id="rId5" Type="http://schemas.openxmlformats.org/officeDocument/2006/relationships/hyperlink" Target="https://z-upload.facebook.com/luznavasmuiza/posts/1972883529567079" TargetMode="External"/><Relationship Id="rId4" Type="http://schemas.openxmlformats.org/officeDocument/2006/relationships/hyperlink" Target="https://www.facebook.com/events/778225369992802/" TargetMode="External"/><Relationship Id="rId9" Type="http://schemas.openxmlformats.org/officeDocument/2006/relationships/hyperlink" Target="https://www.facebook.com/luznavasmuiza/posts/pfbid017ifLbVHToG7TA3QCLn9v3sNJgsPVC8zNAQaDceh2m9XjjdCAFTFShCJjdVQeaF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05475" y="1375100"/>
            <a:ext cx="80430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Latgales reģiona attīstības aģentūras “Valsts kultūrkapitāla fonda un Latvijas valsts mežu atbalstītā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Latgales kultūras programma 2022”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505475" y="2759992"/>
            <a:ext cx="4862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“Latgales komponistu kamermūzikas koncerti “Latgales ainavas””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1035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Mērķis: Popularizēt Latgales iedzīvotājos Latgalē dzimušu komponistu kamermūzikas skaņdarbu veikumu.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2832000"/>
            <a:ext cx="88323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Uzdevumi: Noorganizēt kamermūzikas koncertus Daugavpilī un Lūznavā, kuros tiks atskaņoti Latgalē dzimušu komponistu kamermūzikas darbi, tajā iekļaujot Renāta Cvečkovska jaundarba pasaules pirmatskaņojumu.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Afišas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0513"/>
            <a:ext cx="4618772" cy="260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451" y="685813"/>
            <a:ext cx="2694226" cy="377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20"/>
              <a:t>Koncerta “Latgales ainavas” foto, 2022. gada 9. septembrī Daugavpils Marka Rotko mākslas centrā</a:t>
            </a:r>
            <a:endParaRPr sz="142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331899"/>
            <a:ext cx="4300800" cy="286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331900"/>
            <a:ext cx="4302863" cy="28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514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20"/>
              <a:t>Foto Andrejs Jemeļjanovs</a:t>
            </a:r>
            <a:endParaRPr sz="14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20"/>
              <a:t>Koncerta “Latgales ainavas” foto, 2022. gada 9. septembrī Daugavpils Marka Rotko mākslas centrā</a:t>
            </a:r>
            <a:endParaRPr sz="142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514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20"/>
              <a:t>Foto Andrejs Jemeļjanovs</a:t>
            </a:r>
            <a:endParaRPr sz="1420"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16457"/>
          <a:stretch/>
        </p:blipFill>
        <p:spPr>
          <a:xfrm>
            <a:off x="114300" y="1331900"/>
            <a:ext cx="4352076" cy="28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r="12002"/>
          <a:stretch/>
        </p:blipFill>
        <p:spPr>
          <a:xfrm>
            <a:off x="4705350" y="1331900"/>
            <a:ext cx="4352076" cy="28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GB" sz="1420"/>
              <a:t>Koncerta “Latgales ainavas” foto, 2022. gada 4. decembrī Lūznavas muižā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514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20"/>
              <a:t>Foto Dagnija Bernāne</a:t>
            </a:r>
            <a:endParaRPr sz="142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911275"/>
            <a:ext cx="2436225" cy="365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475" y="911275"/>
            <a:ext cx="5486401" cy="36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GB" sz="1420"/>
              <a:t>Koncerta “Latgales ainavas” foto, 2022. gada 4. decembrī Lūznavas muižā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514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420"/>
              <a:t>Foto Dagnija Bernāne</a:t>
            </a:r>
            <a:endParaRPr sz="142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1017725"/>
            <a:ext cx="5124639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973" y="891600"/>
            <a:ext cx="2413226" cy="362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Publicitāte</a:t>
            </a:r>
            <a:r>
              <a:rPr lang="en-GB" dirty="0"/>
              <a:t> </a:t>
            </a:r>
            <a:r>
              <a:rPr lang="en-GB" dirty="0" err="1"/>
              <a:t>internetā</a:t>
            </a:r>
            <a:r>
              <a:rPr lang="en-GB" dirty="0"/>
              <a:t>:</a:t>
            </a:r>
            <a:endParaRPr dirty="0"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557048" y="1152475"/>
            <a:ext cx="827525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https://www.daugavpils.lv/afisa/rotko-centra-kamermuzikas-koncerts</a:t>
            </a:r>
            <a:endParaRPr sz="25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https://kaskurkad.lv/latgales-ainavas-akademiskas-muzikas-trio-tea-for-three-11216</a:t>
            </a:r>
            <a:endParaRPr sz="25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https://www.lakuga.lv/2022/09/07/rotko-centra-izskanes-kamermuzykys-koncerts-latgales-ainavas/</a:t>
            </a:r>
            <a:endParaRPr sz="25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https://www.rothkocenter.com/event/kamermuzikas-koncerts-latgales-ainavas/</a:t>
            </a:r>
            <a:endParaRPr sz="25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https://chayka.lv/2022/09/01/kontsert-latgalskoj-muzyki/</a:t>
            </a:r>
            <a:endParaRPr sz="25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http://www.luznavasmuiza.lv/jaunumi/params/post/4178473/luznavas-muiza-skanes-koncertu-serija-adventes-kalendara-muzika</a:t>
            </a:r>
            <a:endParaRPr sz="25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https://izklaide.tv3.lv/pasakumi/luznavas-muiza-skanes-koncertu-serija-adventes-kalendara-muzika/</a:t>
            </a:r>
            <a:endParaRPr sz="2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https://www.facebook.com/events/778225369992802/?ref=newsfeed</a:t>
            </a:r>
            <a:endParaRPr lang="lv-LV" sz="25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5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https://klasika.lsm.lv/lv/raksts/parmijas/ilze-grudule-luznavas-muiza-ir-iedvesmojosa-ar-biezo-klusumu--kl.a169186/</a:t>
            </a:r>
            <a:r>
              <a:rPr lang="en-GB" sz="25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5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lv-LV" sz="1458" u="sng" dirty="0">
              <a:solidFill>
                <a:srgbClr val="F4CC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58" dirty="0">
              <a:solidFill>
                <a:srgbClr val="F4CC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 dirty="0"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0397-D138-36E7-AE97-9EBE512C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Publicitāte</a:t>
            </a:r>
            <a:r>
              <a:rPr lang="en-GB" dirty="0"/>
              <a:t> </a:t>
            </a:r>
            <a:r>
              <a:rPr lang="en-GB" dirty="0" err="1"/>
              <a:t>internetā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F41DE-5D21-9F8E-5DA5-411FE3354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https://lpr.gov.lv/lv/2022/rotko-centra-kamermuzikas-koncerts/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https://www.facebook.com/DNVOAC/posts/pfbid033eLWUHjhr61ncHnBquhbU7M51VSDg1fnXZMRPhLXZ92WTBGFJLTa34yVzoMj8gM3l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https://www.facebook.com/events/778225369992802/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https://z-upload.facebook.com/luznavasmuiza/posts/1972883529567079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https://lpr.gov.lv/lv/2022/luznavas-muiza-skanes-koncertu-serija-adventes-kalendara-muzika/</a:t>
            </a:r>
            <a:endParaRPr lang="lv-LV" sz="1800" u="sng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https://www.facebook.com/DNVOAC/posts/pfbid0aPMQ7XuApo4NHJgoGayi7n97R6mWzQV6UXV9ymCjvhZcsJPAuYJgwDc9fPbtdy9Zl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https://m.travelnews.lv/?pid=136658&amp;fbclid=IwAR0Baf-zHaRe9POxUs_o_vdWnkRQZAemxnMGMfIvfnK9vjgeirAsIkdrBPs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https://www.facebook.com/luznavasmuiza/posts/pfbid017ifLbVHToG7TA3QCLn9v3sNJgsPVC8zNAQaDceh2m9XjjdCAFTFShCJjdVQeaFXl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764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000000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On-screen Show (16:9)</PresentationFormat>
  <Paragraphs>35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Arial</vt:lpstr>
      <vt:lpstr>Times New Roman</vt:lpstr>
      <vt:lpstr>Calibri</vt:lpstr>
      <vt:lpstr>Simple Dark</vt:lpstr>
      <vt:lpstr>Latgales reģiona attīstības aģentūras “Valsts kultūrkapitāla fonda un Latvijas valsts mežu atbalstītā Latgales kultūras programma 2022” </vt:lpstr>
      <vt:lpstr>Mērķis: Popularizēt Latgales iedzīvotājos Latgalē dzimušu komponistu kamermūzikas skaņdarbu veikumu.</vt:lpstr>
      <vt:lpstr>Afišas</vt:lpstr>
      <vt:lpstr>Koncerta “Latgales ainavas” foto, 2022. gada 9. septembrī Daugavpils Marka Rotko mākslas centrā</vt:lpstr>
      <vt:lpstr>Koncerta “Latgales ainavas” foto, 2022. gada 9. septembrī Daugavpils Marka Rotko mākslas centrā</vt:lpstr>
      <vt:lpstr>Koncerta “Latgales ainavas” foto, 2022. gada 4. decembrī Lūznavas muižā</vt:lpstr>
      <vt:lpstr>Koncerta “Latgales ainavas” foto, 2022. gada 4. decembrī Lūznavas muižā</vt:lpstr>
      <vt:lpstr>Publicitāte internetā:</vt:lpstr>
      <vt:lpstr>Publicitāte internetā: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Latgales reģiona attīstības aģentūras “Valsts kultūrkapitāla fonda un Latvijas valsts mežu atbalstītā Latgales kultūras programma 2022” </dc:title>
  <cp:lastModifiedBy>Oskars Zuģickis</cp:lastModifiedBy>
  <cp:revision>1</cp:revision>
  <dcterms:modified xsi:type="dcterms:W3CDTF">2022-12-15T08:38:14Z</dcterms:modified>
</cp:coreProperties>
</file>