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6" autoAdjust="0"/>
    <p:restoredTop sz="94660"/>
  </p:normalViewPr>
  <p:slideViewPr>
    <p:cSldViewPr snapToGrid="0">
      <p:cViewPr varScale="1">
        <p:scale>
          <a:sx n="96" d="100"/>
          <a:sy n="96" d="100"/>
        </p:scale>
        <p:origin x="82" y="3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12/14/2022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12/14/2022</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vienibasnams.lv/"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www.vienibasnams.lv/"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lv-LV" dirty="0" smtClean="0"/>
              <a:t>Saimes istabas/ Latgales sētas satura koncepcijas izstrāde</a:t>
            </a:r>
            <a:br>
              <a:rPr lang="lv-LV" dirty="0" smtClean="0"/>
            </a:br>
            <a:r>
              <a:rPr lang="lv-LV" sz="2000" b="1" dirty="0">
                <a:latin typeface="Times New Roman" pitchFamily="18"/>
                <a:cs typeface="Times New Roman" pitchFamily="18"/>
              </a:rPr>
              <a:t>Latgales reģiona attīstības aģentūras “Valsts kultūrkapitāla fonda un Latvijas valsts mežu atbalstītā </a:t>
            </a:r>
            <a:br>
              <a:rPr lang="lv-LV" sz="2000" b="1" dirty="0">
                <a:latin typeface="Times New Roman" pitchFamily="18"/>
                <a:cs typeface="Times New Roman" pitchFamily="18"/>
              </a:rPr>
            </a:br>
            <a:r>
              <a:rPr lang="lv-LV" sz="2000" b="1" dirty="0">
                <a:latin typeface="Times New Roman" pitchFamily="18"/>
                <a:cs typeface="Times New Roman" pitchFamily="18"/>
              </a:rPr>
              <a:t>Latgales kultūras programma 2022” </a:t>
            </a:r>
            <a:endParaRPr lang="lv-LV" sz="2000" dirty="0"/>
          </a:p>
        </p:txBody>
      </p:sp>
      <p:sp>
        <p:nvSpPr>
          <p:cNvPr id="3" name="Subtitle 2"/>
          <p:cNvSpPr>
            <a:spLocks noGrp="1"/>
          </p:cNvSpPr>
          <p:nvPr>
            <p:ph type="subTitle" idx="1"/>
          </p:nvPr>
        </p:nvSpPr>
        <p:spPr/>
        <p:txBody>
          <a:bodyPr>
            <a:normAutofit fontScale="92500" lnSpcReduction="20000"/>
          </a:bodyPr>
          <a:lstStyle/>
          <a:p>
            <a:r>
              <a:rPr lang="lv-LV" sz="3200" dirty="0" smtClean="0"/>
              <a:t>Projekta realizētājs: </a:t>
            </a:r>
            <a:r>
              <a:rPr lang="lv-LV" sz="3200" b="1" dirty="0" smtClean="0"/>
              <a:t>Daugavpils pilsētas pašvaldības iestāde «Vienības nams» </a:t>
            </a:r>
            <a:r>
              <a:rPr lang="lv-LV" sz="2000" b="1" dirty="0" smtClean="0">
                <a:hlinkClick r:id="rId2"/>
              </a:rPr>
              <a:t>www.vienibasnams.lv/</a:t>
            </a:r>
            <a:r>
              <a:rPr lang="lv-LV" sz="2000" b="1" dirty="0" smtClean="0"/>
              <a:t> </a:t>
            </a:r>
            <a:r>
              <a:rPr lang="lv-LV" sz="2000" b="1" dirty="0" smtClean="0">
                <a:hlinkClick r:id="rId2"/>
              </a:rPr>
              <a:t>www.vienibasnams.lv/</a:t>
            </a:r>
            <a:r>
              <a:rPr lang="lv-LV" sz="2000" b="1" dirty="0" smtClean="0"/>
              <a:t> Tradiciju_maja</a:t>
            </a:r>
          </a:p>
          <a:p>
            <a:endParaRPr lang="lv-LV" sz="2000" b="1" dirty="0" smtClean="0"/>
          </a:p>
          <a:p>
            <a:endParaRPr lang="lv-LV" sz="3200" b="1" dirty="0"/>
          </a:p>
        </p:txBody>
      </p:sp>
    </p:spTree>
    <p:extLst>
      <p:ext uri="{BB962C8B-B14F-4D97-AF65-F5344CB8AC3E}">
        <p14:creationId xmlns:p14="http://schemas.microsoft.com/office/powerpoint/2010/main" val="32350816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6" y="-119269"/>
            <a:ext cx="10130586" cy="6734754"/>
          </a:xfrm>
        </p:spPr>
        <p:txBody>
          <a:bodyPr>
            <a:normAutofit fontScale="90000"/>
          </a:bodyPr>
          <a:lstStyle/>
          <a:p>
            <a:r>
              <a:rPr lang="lv-LV" sz="2000" b="1" dirty="0" smtClean="0"/>
              <a:t/>
            </a:r>
            <a:br>
              <a:rPr lang="lv-LV" sz="2000" b="1" dirty="0" smtClean="0"/>
            </a:br>
            <a:r>
              <a:rPr lang="lv-LV" sz="2000" b="1" dirty="0"/>
              <a:t/>
            </a:r>
            <a:br>
              <a:rPr lang="lv-LV" sz="2000" b="1" dirty="0"/>
            </a:br>
            <a:r>
              <a:rPr lang="lv-LV" sz="2000" b="1" dirty="0" smtClean="0"/>
              <a:t/>
            </a:r>
            <a:br>
              <a:rPr lang="lv-LV" sz="2000" b="1" dirty="0" smtClean="0"/>
            </a:br>
            <a:r>
              <a:rPr lang="lv-LV" sz="2000" b="1" dirty="0"/>
              <a:t/>
            </a:r>
            <a:br>
              <a:rPr lang="lv-LV" sz="2000" b="1" dirty="0"/>
            </a:br>
            <a:r>
              <a:rPr lang="lv-LV" sz="2000" b="1" dirty="0" smtClean="0"/>
              <a:t>TRADĪCIJU </a:t>
            </a:r>
            <a:r>
              <a:rPr lang="lv-LV" sz="2000" b="1" dirty="0"/>
              <a:t>MĀJAS SAIMES ISTABAS </a:t>
            </a:r>
            <a:r>
              <a:rPr lang="lv-LV" sz="2000" dirty="0"/>
              <a:t/>
            </a:r>
            <a:br>
              <a:rPr lang="lv-LV" sz="2000" dirty="0"/>
            </a:br>
            <a:r>
              <a:rPr lang="lv-LV" sz="2000" b="1" dirty="0"/>
              <a:t>EKSPOZĪCIJAS “TRADICIONĀLĀ LATGALES SĒTA”</a:t>
            </a:r>
            <a:r>
              <a:rPr lang="lv-LV" sz="2000" dirty="0"/>
              <a:t/>
            </a:r>
            <a:br>
              <a:rPr lang="lv-LV" sz="2000" dirty="0"/>
            </a:br>
            <a:r>
              <a:rPr lang="lv-LV" sz="2000" b="1" dirty="0"/>
              <a:t> IECERE</a:t>
            </a:r>
            <a:r>
              <a:rPr lang="lv-LV" sz="2000" dirty="0"/>
              <a:t/>
            </a:r>
            <a:br>
              <a:rPr lang="lv-LV" sz="2000" dirty="0"/>
            </a:br>
            <a:r>
              <a:rPr lang="lv-LV" sz="2000" b="1" dirty="0"/>
              <a:t> </a:t>
            </a:r>
            <a:r>
              <a:rPr lang="lv-LV" sz="2000" dirty="0"/>
              <a:t/>
            </a:r>
            <a:br>
              <a:rPr lang="lv-LV" sz="2000" dirty="0"/>
            </a:br>
            <a:r>
              <a:rPr lang="lv-LV" sz="2000" b="1" dirty="0"/>
              <a:t>Ekspozīcijas mērķis:</a:t>
            </a:r>
            <a:r>
              <a:rPr lang="lv-LV" sz="2000" dirty="0"/>
              <a:t> saglabāt un popularizēt latviešu tautas tradicionālās kultūras vērtības, sniedzot apmeklētājiem zināšanas par tradicionālo Latgales sētu un “mājas” vērtības un nozīmes izmaiņām laika gaitā</a:t>
            </a:r>
            <a:br>
              <a:rPr lang="lv-LV" sz="2000" dirty="0"/>
            </a:br>
            <a:r>
              <a:rPr lang="lv-LV" sz="2000" b="1" dirty="0"/>
              <a:t>Ekspozīcijas veids: </a:t>
            </a:r>
            <a:r>
              <a:rPr lang="lv-LV" sz="2000" dirty="0"/>
              <a:t>pastāvīga, izzinoša, ar interaktīviem elementiem, izziņas procesā paredz </a:t>
            </a:r>
            <a:r>
              <a:rPr lang="lv-LV" sz="2000" smtClean="0"/>
              <a:t>līdzdarbošanos. Ekspozīcija </a:t>
            </a:r>
            <a:r>
              <a:rPr lang="lv-LV" sz="2000" dirty="0"/>
              <a:t>mākslinieciskā veidā sniegs vizuālo informāciju par ēkas ansambļa novietojumu, orientāciju un organizācijas principiem; dzīvojamās mājas kā galvenās celtnes vietas izvēli, celšanas kārtību un tās iekšējo organizāciju; sētas ansambļa ēkām; sētas iekopšanu, kā arī par cilvēka attieksmes pret “māju” maiņu laika gaitā.</a:t>
            </a:r>
            <a:br>
              <a:rPr lang="lv-LV" sz="2000" dirty="0"/>
            </a:br>
            <a:r>
              <a:rPr lang="lv-LV" sz="2000" b="1" dirty="0"/>
              <a:t>Ekspozīcijas saturs: </a:t>
            </a:r>
            <a:r>
              <a:rPr lang="lv-LV" sz="2000" dirty="0"/>
              <a:t/>
            </a:r>
            <a:br>
              <a:rPr lang="lv-LV" sz="2000" dirty="0"/>
            </a:br>
            <a:r>
              <a:rPr lang="lv-LV" sz="2000" dirty="0"/>
              <a:t>sētas vietas izvēle;</a:t>
            </a:r>
            <a:br>
              <a:rPr lang="lv-LV" sz="2000" dirty="0"/>
            </a:br>
            <a:r>
              <a:rPr lang="lv-LV" sz="2000" dirty="0"/>
              <a:t>vārti;</a:t>
            </a:r>
            <a:br>
              <a:rPr lang="lv-LV" sz="2000" dirty="0"/>
            </a:br>
            <a:r>
              <a:rPr lang="lv-LV" sz="2000" dirty="0"/>
              <a:t>dzīvojamā māja;</a:t>
            </a:r>
            <a:br>
              <a:rPr lang="lv-LV" sz="2000" dirty="0"/>
            </a:br>
            <a:r>
              <a:rPr lang="lv-LV" sz="2000" dirty="0"/>
              <a:t>slieksnis un durvis;</a:t>
            </a:r>
            <a:br>
              <a:rPr lang="lv-LV" sz="2000" dirty="0"/>
            </a:br>
            <a:r>
              <a:rPr lang="lv-LV" sz="2000" dirty="0"/>
              <a:t>pavards un nams;</a:t>
            </a:r>
            <a:br>
              <a:rPr lang="lv-LV" sz="2000" dirty="0"/>
            </a:br>
            <a:r>
              <a:rPr lang="lv-LV" sz="2000" dirty="0"/>
              <a:t>galds;</a:t>
            </a:r>
            <a:br>
              <a:rPr lang="lv-LV" sz="2000" dirty="0"/>
            </a:br>
            <a:r>
              <a:rPr lang="lv-LV" sz="2000" dirty="0"/>
              <a:t>pirts;</a:t>
            </a:r>
            <a:br>
              <a:rPr lang="lv-LV" sz="2000" dirty="0"/>
            </a:br>
            <a:r>
              <a:rPr lang="lv-LV" sz="2000" dirty="0"/>
              <a:t>rija;</a:t>
            </a:r>
            <a:br>
              <a:rPr lang="lv-LV" sz="2000" dirty="0"/>
            </a:br>
            <a:r>
              <a:rPr lang="lv-LV" sz="2000" dirty="0"/>
              <a:t>aka;</a:t>
            </a:r>
            <a:br>
              <a:rPr lang="lv-LV" sz="2000" dirty="0"/>
            </a:br>
            <a:r>
              <a:rPr lang="lv-LV" sz="2000" dirty="0"/>
              <a:t>koki sētā</a:t>
            </a:r>
            <a:br>
              <a:rPr lang="lv-LV" sz="2000" dirty="0"/>
            </a:br>
            <a:r>
              <a:rPr lang="lv-LV" sz="2000" dirty="0"/>
              <a:t>“mājas” nozīme laika gaitā, attieksmes maiņa</a:t>
            </a:r>
            <a:r>
              <a:rPr lang="lv-LV" dirty="0"/>
              <a:t/>
            </a:r>
            <a:br>
              <a:rPr lang="lv-LV" dirty="0"/>
            </a:br>
            <a:endParaRPr lang="lv-LV" dirty="0"/>
          </a:p>
        </p:txBody>
      </p:sp>
    </p:spTree>
    <p:extLst>
      <p:ext uri="{BB962C8B-B14F-4D97-AF65-F5344CB8AC3E}">
        <p14:creationId xmlns:p14="http://schemas.microsoft.com/office/powerpoint/2010/main" val="3946991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6" y="618517"/>
            <a:ext cx="9383164" cy="4207925"/>
          </a:xfrm>
        </p:spPr>
        <p:txBody>
          <a:bodyPr>
            <a:normAutofit/>
          </a:bodyPr>
          <a:lstStyle/>
          <a:p>
            <a:r>
              <a:rPr lang="lv-LV" dirty="0" smtClean="0"/>
              <a:t/>
            </a:r>
            <a:br>
              <a:rPr lang="lv-LV" dirty="0" smtClean="0"/>
            </a:br>
            <a:r>
              <a:rPr lang="lv-LV" dirty="0"/>
              <a:t/>
            </a:r>
            <a:br>
              <a:rPr lang="lv-LV" dirty="0"/>
            </a:br>
            <a:r>
              <a:rPr lang="lv-LV" dirty="0" smtClean="0"/>
              <a:t/>
            </a:r>
            <a:br>
              <a:rPr lang="lv-LV" dirty="0" smtClean="0"/>
            </a:br>
            <a:r>
              <a:rPr lang="lv-LV" i="1" dirty="0" smtClean="0"/>
              <a:t>Papildu informācija:</a:t>
            </a:r>
            <a:r>
              <a:rPr lang="lv-LV" dirty="0" smtClean="0"/>
              <a:t/>
            </a:r>
            <a:br>
              <a:rPr lang="lv-LV" dirty="0" smtClean="0"/>
            </a:br>
            <a:r>
              <a:rPr lang="lv-LV" dirty="0" smtClean="0"/>
              <a:t/>
            </a:r>
            <a:br>
              <a:rPr lang="lv-LV" dirty="0" smtClean="0"/>
            </a:br>
            <a:r>
              <a:rPr lang="lv-LV" dirty="0" smtClean="0"/>
              <a:t>vienibasnams@vienibasnams.lv</a:t>
            </a:r>
            <a:endParaRPr lang="lv-LV" dirty="0"/>
          </a:p>
        </p:txBody>
      </p:sp>
    </p:spTree>
    <p:extLst>
      <p:ext uri="{BB962C8B-B14F-4D97-AF65-F5344CB8AC3E}">
        <p14:creationId xmlns:p14="http://schemas.microsoft.com/office/powerpoint/2010/main" val="3691460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176" y="516835"/>
            <a:ext cx="11139777" cy="4158532"/>
          </a:xfrm>
        </p:spPr>
        <p:txBody>
          <a:bodyPr>
            <a:normAutofit fontScale="90000"/>
          </a:bodyPr>
          <a:lstStyle/>
          <a:p>
            <a:r>
              <a:rPr lang="lv-LV" dirty="0" smtClean="0"/>
              <a:t/>
            </a:r>
            <a:br>
              <a:rPr lang="lv-LV" dirty="0" smtClean="0"/>
            </a:br>
            <a:r>
              <a:rPr lang="lv-LV" dirty="0"/>
              <a:t/>
            </a:r>
            <a:br>
              <a:rPr lang="lv-LV" dirty="0"/>
            </a:br>
            <a:r>
              <a:rPr lang="lv-LV" dirty="0" smtClean="0"/>
              <a:t/>
            </a:r>
            <a:br>
              <a:rPr lang="lv-LV" dirty="0" smtClean="0"/>
            </a:br>
            <a:r>
              <a:rPr lang="lv-LV" dirty="0"/>
              <a:t/>
            </a:r>
            <a:br>
              <a:rPr lang="lv-LV" dirty="0"/>
            </a:br>
            <a:r>
              <a:rPr lang="lv-LV" b="1" dirty="0" smtClean="0"/>
              <a:t/>
            </a:r>
            <a:br>
              <a:rPr lang="lv-LV" b="1" dirty="0" smtClean="0"/>
            </a:br>
            <a:r>
              <a:rPr lang="lv-LV" b="1" dirty="0" smtClean="0"/>
              <a:t>Projekta mērķis: </a:t>
            </a:r>
            <a:r>
              <a:rPr lang="lv-LV" sz="4000" i="1" dirty="0"/>
              <a:t>Saglabāt un popularizēt latgaliešu tradicionālās kultūras vērtības, nododot nemateriālā kultūras mantojuma lietpratēju zināšanas un prasmes nākamajām paaudzēm</a:t>
            </a:r>
            <a:r>
              <a:rPr lang="lv-LV" sz="4000" i="1" dirty="0" smtClean="0"/>
              <a:t>.</a:t>
            </a:r>
            <a:r>
              <a:rPr lang="lv-LV" sz="4000" i="1" dirty="0"/>
              <a:t/>
            </a:r>
            <a:br>
              <a:rPr lang="lv-LV" sz="4000" i="1" dirty="0"/>
            </a:br>
            <a:endParaRPr lang="lv-LV" sz="4000" i="1" dirty="0"/>
          </a:p>
        </p:txBody>
      </p:sp>
    </p:spTree>
    <p:extLst>
      <p:ext uri="{BB962C8B-B14F-4D97-AF65-F5344CB8AC3E}">
        <p14:creationId xmlns:p14="http://schemas.microsoft.com/office/powerpoint/2010/main" val="2524782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480444" cy="5424474"/>
          </a:xfrm>
        </p:spPr>
        <p:txBody>
          <a:bodyPr>
            <a:normAutofit fontScale="90000"/>
          </a:bodyPr>
          <a:lstStyle/>
          <a:p>
            <a:pPr lvl="0" fontAlgn="base"/>
            <a:r>
              <a:rPr lang="lv-LV" b="1" dirty="0" smtClean="0"/>
              <a:t/>
            </a:r>
            <a:br>
              <a:rPr lang="lv-LV" b="1" dirty="0" smtClean="0"/>
            </a:br>
            <a:r>
              <a:rPr lang="lv-LV" b="1" dirty="0" smtClean="0"/>
              <a:t>uzdevumi:</a:t>
            </a:r>
            <a:br>
              <a:rPr lang="lv-LV" b="1" dirty="0" smtClean="0"/>
            </a:br>
            <a:r>
              <a:rPr lang="lv-LV" b="1" dirty="0" smtClean="0"/>
              <a:t/>
            </a:r>
            <a:br>
              <a:rPr lang="lv-LV" b="1" dirty="0" smtClean="0"/>
            </a:br>
            <a:r>
              <a:rPr lang="lv-LV" dirty="0" smtClean="0"/>
              <a:t>1. izstrādāt </a:t>
            </a:r>
            <a:r>
              <a:rPr lang="lv-LV" dirty="0"/>
              <a:t>ekspozīcijas satura  </a:t>
            </a:r>
            <a:r>
              <a:rPr lang="lv-LV" dirty="0" smtClean="0"/>
              <a:t>koncepciju.</a:t>
            </a:r>
            <a:br>
              <a:rPr lang="lv-LV" dirty="0" smtClean="0"/>
            </a:br>
            <a:r>
              <a:rPr lang="lv-LV" dirty="0"/>
              <a:t/>
            </a:r>
            <a:br>
              <a:rPr lang="lv-LV" dirty="0"/>
            </a:br>
            <a:r>
              <a:rPr lang="lv-LV" dirty="0" smtClean="0"/>
              <a:t>2. turpināt </a:t>
            </a:r>
            <a:r>
              <a:rPr lang="lv-LV" dirty="0"/>
              <a:t>veidot inovatīvu izglītojošu un tūrisma produktu Latgales </a:t>
            </a:r>
            <a:r>
              <a:rPr lang="lv-LV" dirty="0" smtClean="0"/>
              <a:t>kultūrtelpā.</a:t>
            </a:r>
            <a:br>
              <a:rPr lang="lv-LV" dirty="0" smtClean="0"/>
            </a:br>
            <a:r>
              <a:rPr lang="lv-LV" dirty="0"/>
              <a:t/>
            </a:r>
            <a:br>
              <a:rPr lang="lv-LV" dirty="0"/>
            </a:br>
            <a:r>
              <a:rPr lang="lv-LV" dirty="0" smtClean="0"/>
              <a:t>3. piesaistīt </a:t>
            </a:r>
            <a:r>
              <a:rPr lang="lv-LV" dirty="0"/>
              <a:t>jaunus interesentus tradicionālās kultūras izpausmēm caur mūsdienīgiem </a:t>
            </a:r>
            <a:r>
              <a:rPr lang="lv-LV" dirty="0" smtClean="0"/>
              <a:t>risinājumiem.</a:t>
            </a:r>
            <a:br>
              <a:rPr lang="lv-LV" dirty="0" smtClean="0"/>
            </a:br>
            <a:r>
              <a:rPr lang="lv-LV" dirty="0"/>
              <a:t/>
            </a:r>
            <a:br>
              <a:rPr lang="lv-LV" dirty="0"/>
            </a:br>
            <a:r>
              <a:rPr lang="lv-LV" dirty="0" smtClean="0"/>
              <a:t>4. nodrošināt </a:t>
            </a:r>
            <a:r>
              <a:rPr lang="lv-LV" dirty="0"/>
              <a:t>projekta un projekta rezultātu publicitāti.</a:t>
            </a:r>
            <a:br>
              <a:rPr lang="lv-LV" dirty="0"/>
            </a:br>
            <a:endParaRPr lang="lv-LV" dirty="0"/>
          </a:p>
        </p:txBody>
      </p:sp>
    </p:spTree>
    <p:extLst>
      <p:ext uri="{BB962C8B-B14F-4D97-AF65-F5344CB8AC3E}">
        <p14:creationId xmlns:p14="http://schemas.microsoft.com/office/powerpoint/2010/main" val="1133663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3425" y="618517"/>
            <a:ext cx="9175805" cy="6239483"/>
          </a:xfrm>
        </p:spPr>
        <p:txBody>
          <a:bodyPr>
            <a:noAutofit/>
          </a:bodyPr>
          <a:lstStyle/>
          <a:p>
            <a:r>
              <a:rPr lang="lv-LV" sz="2400" b="1" dirty="0" smtClean="0"/>
              <a:t>īstenotās aktivitātes:</a:t>
            </a:r>
            <a:br>
              <a:rPr lang="lv-LV" sz="2400" b="1" dirty="0" smtClean="0"/>
            </a:br>
            <a:r>
              <a:rPr lang="lv-LV" sz="2400" b="1" dirty="0" smtClean="0"/>
              <a:t/>
            </a:r>
            <a:br>
              <a:rPr lang="lv-LV" sz="2400" b="1" dirty="0" smtClean="0"/>
            </a:br>
            <a:r>
              <a:rPr lang="lv-LV" sz="2400" dirty="0" smtClean="0"/>
              <a:t>1. </a:t>
            </a:r>
            <a:r>
              <a:rPr lang="lv-LV" sz="2400" dirty="0"/>
              <a:t>Projekta darba grupa  </a:t>
            </a:r>
            <a:r>
              <a:rPr lang="lv-LV" sz="2400" dirty="0" smtClean="0"/>
              <a:t>darbojās </a:t>
            </a:r>
            <a:r>
              <a:rPr lang="lv-LV" sz="2400" dirty="0"/>
              <a:t>šādā sastāvā: Latvijas Etnogrāfiskā brīvdabas muzeja galveno krājumu glabātājs Mārtiņš Kuplais, daudzu ekspozīcijas ideju  un Tradīciju mājas Amatu istabas autori režisors Roberts Rubīns un arhitekts Imants Rubīns, projekta vadītāja Sandra Maskaļova sadarbībā ar folkloras kopas “Svātra” vadītāju Sarmīti Teivāni un citi pieaicinātie speciālisti. Darba grupas sanāksmes </a:t>
            </a:r>
            <a:r>
              <a:rPr lang="lv-LV" sz="2400" dirty="0" smtClean="0"/>
              <a:t>tika </a:t>
            </a:r>
            <a:r>
              <a:rPr lang="lv-LV" sz="2400" dirty="0"/>
              <a:t>organizētas attālināti. Izpētes nolūkiem </a:t>
            </a:r>
            <a:r>
              <a:rPr lang="lv-LV" sz="2400" dirty="0" smtClean="0"/>
              <a:t>tika organizēti </a:t>
            </a:r>
            <a:r>
              <a:rPr lang="lv-LV" sz="2400" dirty="0"/>
              <a:t>darba grupas braucieni arī uz Latvijas Etnogrāfisko brīvdabas muzeju</a:t>
            </a:r>
            <a:r>
              <a:rPr lang="lv-LV" sz="2400" dirty="0" smtClean="0"/>
              <a:t>. </a:t>
            </a:r>
            <a:r>
              <a:rPr lang="lv-LV" sz="2400" i="1" dirty="0" smtClean="0"/>
              <a:t>2022. gada jūnijs - decembris</a:t>
            </a:r>
            <a:endParaRPr lang="lv-LV" sz="2400" b="1" i="1" dirty="0"/>
          </a:p>
        </p:txBody>
      </p:sp>
    </p:spTree>
    <p:extLst>
      <p:ext uri="{BB962C8B-B14F-4D97-AF65-F5344CB8AC3E}">
        <p14:creationId xmlns:p14="http://schemas.microsoft.com/office/powerpoint/2010/main" val="1241211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6" y="618516"/>
            <a:ext cx="10035170" cy="4915591"/>
          </a:xfrm>
        </p:spPr>
        <p:txBody>
          <a:bodyPr>
            <a:normAutofit/>
          </a:bodyPr>
          <a:lstStyle/>
          <a:p>
            <a:r>
              <a:rPr lang="lv-LV" dirty="0" smtClean="0"/>
              <a:t/>
            </a:r>
            <a:br>
              <a:rPr lang="lv-LV" dirty="0" smtClean="0"/>
            </a:br>
            <a:r>
              <a:rPr lang="lv-LV" dirty="0"/>
              <a:t/>
            </a:r>
            <a:br>
              <a:rPr lang="lv-LV" dirty="0"/>
            </a:br>
            <a:r>
              <a:rPr lang="lv-LV" dirty="0" smtClean="0"/>
              <a:t/>
            </a:r>
            <a:br>
              <a:rPr lang="lv-LV" dirty="0" smtClean="0"/>
            </a:br>
            <a:r>
              <a:rPr lang="lv-LV" dirty="0" smtClean="0"/>
              <a:t>2. Saimes </a:t>
            </a:r>
            <a:r>
              <a:rPr lang="lv-LV" dirty="0"/>
              <a:t>istabas/ Latgales sētas koncepcijas sadaļa </a:t>
            </a:r>
            <a:r>
              <a:rPr lang="lv-LV" dirty="0" smtClean="0"/>
              <a:t>ietver </a:t>
            </a:r>
            <a:r>
              <a:rPr lang="lv-LV" dirty="0"/>
              <a:t>idejas un satura aprakstu, ekspozīcijas tematisko plānu. </a:t>
            </a:r>
            <a:r>
              <a:rPr lang="lv-LV" sz="2800" i="1" dirty="0" smtClean="0"/>
              <a:t>Jūnijs - decembris</a:t>
            </a:r>
            <a:r>
              <a:rPr lang="lv-LV" dirty="0"/>
              <a:t/>
            </a:r>
            <a:br>
              <a:rPr lang="lv-LV" dirty="0"/>
            </a:br>
            <a:endParaRPr lang="lv-LV" dirty="0"/>
          </a:p>
        </p:txBody>
      </p:sp>
    </p:spTree>
    <p:extLst>
      <p:ext uri="{BB962C8B-B14F-4D97-AF65-F5344CB8AC3E}">
        <p14:creationId xmlns:p14="http://schemas.microsoft.com/office/powerpoint/2010/main" val="3253961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528152" cy="5090520"/>
          </a:xfrm>
        </p:spPr>
        <p:txBody>
          <a:bodyPr>
            <a:normAutofit/>
          </a:bodyPr>
          <a:lstStyle/>
          <a:p>
            <a:r>
              <a:rPr lang="lv-LV" dirty="0" smtClean="0"/>
              <a:t/>
            </a:r>
            <a:br>
              <a:rPr lang="lv-LV" dirty="0" smtClean="0"/>
            </a:br>
            <a:r>
              <a:rPr lang="lv-LV" dirty="0"/>
              <a:t/>
            </a:r>
            <a:br>
              <a:rPr lang="lv-LV" dirty="0"/>
            </a:br>
            <a:r>
              <a:rPr lang="lv-LV" dirty="0" smtClean="0"/>
              <a:t>3. </a:t>
            </a:r>
            <a:r>
              <a:rPr lang="lv-LV" b="1" dirty="0"/>
              <a:t>Publicitātes pasākumi</a:t>
            </a:r>
            <a:r>
              <a:rPr lang="lv-LV" dirty="0"/>
              <a:t/>
            </a:r>
            <a:br>
              <a:rPr lang="lv-LV" dirty="0"/>
            </a:br>
            <a:r>
              <a:rPr lang="lv-LV" dirty="0"/>
              <a:t>Tiks sagatavota un </a:t>
            </a:r>
            <a:r>
              <a:rPr lang="lv-LV" dirty="0" smtClean="0"/>
              <a:t> </a:t>
            </a:r>
            <a:r>
              <a:rPr lang="lv-LV" dirty="0"/>
              <a:t>ievietota </a:t>
            </a:r>
            <a:r>
              <a:rPr lang="lv-LV" dirty="0" smtClean="0"/>
              <a:t>informācija </a:t>
            </a:r>
            <a:r>
              <a:rPr lang="lv-LV" u="sng" dirty="0" smtClean="0">
                <a:hlinkClick r:id="rId2"/>
              </a:rPr>
              <a:t>www.vienibasnams.lv</a:t>
            </a:r>
            <a:r>
              <a:rPr lang="lv-LV" dirty="0" smtClean="0"/>
              <a:t> </a:t>
            </a:r>
            <a:br>
              <a:rPr lang="lv-LV" dirty="0" smtClean="0"/>
            </a:br>
            <a:r>
              <a:rPr lang="lv-LV" dirty="0" smtClean="0"/>
              <a:t> </a:t>
            </a:r>
            <a:r>
              <a:rPr lang="lv-LV" dirty="0"/>
              <a:t>tiks </a:t>
            </a:r>
            <a:r>
              <a:rPr lang="lv-LV" dirty="0" smtClean="0"/>
              <a:t>sniegta atsauce </a:t>
            </a:r>
            <a:r>
              <a:rPr lang="lv-LV" dirty="0"/>
              <a:t>uz </a:t>
            </a:r>
            <a:r>
              <a:rPr lang="lv-LV" dirty="0" smtClean="0"/>
              <a:t>finansētāju.</a:t>
            </a:r>
            <a:br>
              <a:rPr lang="lv-LV" dirty="0" smtClean="0"/>
            </a:br>
            <a:r>
              <a:rPr lang="lv-LV" sz="2800" i="1" dirty="0" smtClean="0"/>
              <a:t>Jūnijs - decembris</a:t>
            </a:r>
            <a:r>
              <a:rPr lang="lv-LV" dirty="0"/>
              <a:t/>
            </a:r>
            <a:br>
              <a:rPr lang="lv-LV" dirty="0"/>
            </a:br>
            <a:r>
              <a:rPr lang="lv-LV" dirty="0"/>
              <a:t/>
            </a:r>
            <a:br>
              <a:rPr lang="lv-LV" dirty="0"/>
            </a:br>
            <a:endParaRPr lang="lv-LV" dirty="0"/>
          </a:p>
        </p:txBody>
      </p:sp>
    </p:spTree>
    <p:extLst>
      <p:ext uri="{BB962C8B-B14F-4D97-AF65-F5344CB8AC3E}">
        <p14:creationId xmlns:p14="http://schemas.microsoft.com/office/powerpoint/2010/main" val="3549759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6" y="618517"/>
            <a:ext cx="10226002" cy="4510074"/>
          </a:xfrm>
        </p:spPr>
        <p:txBody>
          <a:bodyPr>
            <a:normAutofit/>
          </a:bodyPr>
          <a:lstStyle/>
          <a:p>
            <a:r>
              <a:rPr lang="lv-LV" dirty="0" smtClean="0"/>
              <a:t/>
            </a:r>
            <a:br>
              <a:rPr lang="lv-LV" dirty="0" smtClean="0"/>
            </a:br>
            <a:r>
              <a:rPr lang="lv-LV" dirty="0"/>
              <a:t/>
            </a:r>
            <a:br>
              <a:rPr lang="lv-LV" dirty="0"/>
            </a:br>
            <a:r>
              <a:rPr lang="lv-LV" dirty="0" smtClean="0"/>
              <a:t>4. </a:t>
            </a:r>
            <a:r>
              <a:rPr lang="lv-LV" b="1" dirty="0"/>
              <a:t>Projekta atskaites sagatavošana</a:t>
            </a:r>
            <a:r>
              <a:rPr lang="lv-LV" dirty="0"/>
              <a:t/>
            </a:r>
            <a:br>
              <a:rPr lang="lv-LV" dirty="0"/>
            </a:br>
            <a:r>
              <a:rPr lang="lv-LV" dirty="0" smtClean="0"/>
              <a:t>Atskaites sagatavošana atbilstoši </a:t>
            </a:r>
            <a:r>
              <a:rPr lang="lv-LV" dirty="0"/>
              <a:t>Latgales kultūras programmas un noslēgtā līguma par projekta realizāciju prasībām</a:t>
            </a:r>
            <a:r>
              <a:rPr lang="lv-LV" dirty="0" smtClean="0"/>
              <a:t>.</a:t>
            </a:r>
            <a:br>
              <a:rPr lang="lv-LV" dirty="0" smtClean="0"/>
            </a:br>
            <a:r>
              <a:rPr lang="lv-LV" sz="2800" i="1" dirty="0" smtClean="0"/>
              <a:t>decembris</a:t>
            </a:r>
            <a:r>
              <a:rPr lang="lv-LV" dirty="0"/>
              <a:t/>
            </a:r>
            <a:br>
              <a:rPr lang="lv-LV" dirty="0"/>
            </a:br>
            <a:endParaRPr lang="lv-LV" dirty="0"/>
          </a:p>
        </p:txBody>
      </p:sp>
    </p:spTree>
    <p:extLst>
      <p:ext uri="{BB962C8B-B14F-4D97-AF65-F5344CB8AC3E}">
        <p14:creationId xmlns:p14="http://schemas.microsoft.com/office/powerpoint/2010/main" val="3931729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5130" y="-87464"/>
            <a:ext cx="10281038" cy="6400799"/>
          </a:xfrm>
        </p:spPr>
        <p:txBody>
          <a:bodyPr>
            <a:normAutofit fontScale="90000"/>
          </a:bodyPr>
          <a:lstStyle/>
          <a:p>
            <a:r>
              <a:rPr lang="lv-LV" b="1" dirty="0" smtClean="0"/>
              <a:t/>
            </a:r>
            <a:br>
              <a:rPr lang="lv-LV" b="1" dirty="0" smtClean="0"/>
            </a:br>
            <a:r>
              <a:rPr lang="lv-LV" b="1" dirty="0"/>
              <a:t/>
            </a:r>
            <a:br>
              <a:rPr lang="lv-LV" b="1" dirty="0"/>
            </a:br>
            <a:r>
              <a:rPr lang="lv-LV" b="1" dirty="0" smtClean="0"/>
              <a:t/>
            </a:r>
            <a:br>
              <a:rPr lang="lv-LV" b="1" dirty="0" smtClean="0"/>
            </a:br>
            <a:r>
              <a:rPr lang="lv-LV" b="1" dirty="0"/>
              <a:t/>
            </a:r>
            <a:br>
              <a:rPr lang="lv-LV" b="1" dirty="0"/>
            </a:br>
            <a:r>
              <a:rPr lang="lv-LV" b="1" dirty="0" smtClean="0"/>
              <a:t>Sasniegtie rezultāti:</a:t>
            </a:r>
            <a:br>
              <a:rPr lang="lv-LV" b="1" dirty="0" smtClean="0"/>
            </a:br>
            <a:r>
              <a:rPr lang="lv-LV" b="1" dirty="0"/>
              <a:t> </a:t>
            </a:r>
            <a:r>
              <a:rPr lang="lv-LV" dirty="0"/>
              <a:t/>
            </a:r>
            <a:br>
              <a:rPr lang="lv-LV" dirty="0"/>
            </a:br>
            <a:r>
              <a:rPr lang="lv-LV" dirty="0" smtClean="0"/>
              <a:t>1. Izstrādāta </a:t>
            </a:r>
            <a:r>
              <a:rPr lang="lv-LV" dirty="0"/>
              <a:t>Tradīciju mājas Saimes istabas – Latgales sētas satura koncepcija.</a:t>
            </a:r>
            <a:br>
              <a:rPr lang="lv-LV" dirty="0"/>
            </a:br>
            <a:r>
              <a:rPr lang="lv-LV" dirty="0" smtClean="0"/>
              <a:t>2. radīti </a:t>
            </a:r>
            <a:r>
              <a:rPr lang="lv-LV" dirty="0"/>
              <a:t>priekšnoteikumi Saimes istabas – Latgales sētas dizaina koncepcijas izstrādei un ekspozīcijas izveidei.	</a:t>
            </a:r>
            <a:br>
              <a:rPr lang="lv-LV" dirty="0"/>
            </a:br>
            <a:r>
              <a:rPr lang="lv-LV" dirty="0"/>
              <a:t>3.   Nodrošināta projekta un projekta rezultātu publicitāte.</a:t>
            </a:r>
            <a:br>
              <a:rPr lang="lv-LV" dirty="0"/>
            </a:br>
            <a:r>
              <a:rPr lang="lv-LV" dirty="0"/>
              <a:t>4.   Nodrošināta sekmīga projekta vadība.</a:t>
            </a:r>
            <a:br>
              <a:rPr lang="lv-LV" dirty="0"/>
            </a:br>
            <a:r>
              <a:rPr lang="lv-LV" b="1" dirty="0"/>
              <a:t/>
            </a:r>
            <a:br>
              <a:rPr lang="lv-LV" b="1" dirty="0"/>
            </a:br>
            <a:r>
              <a:rPr lang="lv-LV" b="1" dirty="0" smtClean="0"/>
              <a:t> </a:t>
            </a:r>
            <a:r>
              <a:rPr lang="lv-LV" dirty="0" smtClean="0"/>
              <a:t/>
            </a:r>
            <a:br>
              <a:rPr lang="lv-LV" dirty="0" smtClean="0"/>
            </a:br>
            <a:endParaRPr lang="lv-LV" dirty="0"/>
          </a:p>
        </p:txBody>
      </p:sp>
    </p:spTree>
    <p:extLst>
      <p:ext uri="{BB962C8B-B14F-4D97-AF65-F5344CB8AC3E}">
        <p14:creationId xmlns:p14="http://schemas.microsoft.com/office/powerpoint/2010/main" val="2660822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6"/>
            <a:ext cx="10321417" cy="6239483"/>
          </a:xfrm>
        </p:spPr>
        <p:txBody>
          <a:bodyPr>
            <a:normAutofit fontScale="90000"/>
          </a:bodyPr>
          <a:lstStyle/>
          <a:p>
            <a:r>
              <a:rPr lang="lv-LV" i="1" dirty="0" smtClean="0"/>
              <a:t>Tradīciju māja</a:t>
            </a:r>
            <a:r>
              <a:rPr lang="lv-LV" dirty="0" smtClean="0"/>
              <a:t> turpina piedāvāt svinēt tradicionālos gadskārtu svētkus, amatniecības darbnīcas, tautas mūzikas instrumentu spēles apmācību, seminārus par latgaliešu tradicionālajiem svētkiem un godiem, Latgales kulinārā mantojuma iepazīšanu; sarunu vakarus un diskusijas par nemateriālā kultūras mantojuma saglabāšanu un pārmantošanu, veiksmes stāstu iepazīšanu.</a:t>
            </a:r>
            <a:br>
              <a:rPr lang="lv-LV" dirty="0" smtClean="0"/>
            </a:br>
            <a:r>
              <a:rPr lang="lv-LV" dirty="0" smtClean="0"/>
              <a:t/>
            </a:r>
            <a:br>
              <a:rPr lang="lv-LV" dirty="0" smtClean="0"/>
            </a:br>
            <a:r>
              <a:rPr lang="lv-LV" b="1" dirty="0"/>
              <a:t>Projekta rezultātā, sadarbojoties ekspertiem</a:t>
            </a:r>
            <a:r>
              <a:rPr lang="lv-LV" b="1" dirty="0" smtClean="0"/>
              <a:t>, </a:t>
            </a:r>
            <a:r>
              <a:rPr lang="lv-LV" b="1" dirty="0"/>
              <a:t>izstrādāta vienota satura koncepcija. </a:t>
            </a:r>
            <a:r>
              <a:rPr lang="lv-LV" dirty="0"/>
              <a:t/>
            </a:r>
            <a:br>
              <a:rPr lang="lv-LV" dirty="0"/>
            </a:br>
            <a:endParaRPr lang="lv-LV" dirty="0"/>
          </a:p>
        </p:txBody>
      </p:sp>
    </p:spTree>
    <p:extLst>
      <p:ext uri="{BB962C8B-B14F-4D97-AF65-F5344CB8AC3E}">
        <p14:creationId xmlns:p14="http://schemas.microsoft.com/office/powerpoint/2010/main" val="1414202904"/>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Droplet</Template>
  <TotalTime>51</TotalTime>
  <Words>74</Words>
  <Application>Microsoft Office PowerPoint</Application>
  <PresentationFormat>Widescreen</PresentationFormat>
  <Paragraphs>12</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Times New Roman</vt:lpstr>
      <vt:lpstr>Tw Cen MT</vt:lpstr>
      <vt:lpstr>Droplet</vt:lpstr>
      <vt:lpstr>Saimes istabas/ Latgales sētas satura koncepcijas izstrāde Latgales reģiona attīstības aģentūras “Valsts kultūrkapitāla fonda un Latvijas valsts mežu atbalstītā  Latgales kultūras programma 2022” </vt:lpstr>
      <vt:lpstr>     Projekta mērķis: Saglabāt un popularizēt latgaliešu tradicionālās kultūras vērtības, nododot nemateriālā kultūras mantojuma lietpratēju zināšanas un prasmes nākamajām paaudzēm. </vt:lpstr>
      <vt:lpstr> uzdevumi:  1. izstrādāt ekspozīcijas satura  koncepciju.  2. turpināt veidot inovatīvu izglītojošu un tūrisma produktu Latgales kultūrtelpā.  3. piesaistīt jaunus interesentus tradicionālās kultūras izpausmēm caur mūsdienīgiem risinājumiem.  4. nodrošināt projekta un projekta rezultātu publicitāti. </vt:lpstr>
      <vt:lpstr>īstenotās aktivitātes:  1. Projekta darba grupa  darbojās šādā sastāvā: Latvijas Etnogrāfiskā brīvdabas muzeja galveno krājumu glabātājs Mārtiņš Kuplais, daudzu ekspozīcijas ideju  un Tradīciju mājas Amatu istabas autori režisors Roberts Rubīns un arhitekts Imants Rubīns, projekta vadītāja Sandra Maskaļova sadarbībā ar folkloras kopas “Svātra” vadītāju Sarmīti Teivāni un citi pieaicinātie speciālisti. Darba grupas sanāksmes tika organizētas attālināti. Izpētes nolūkiem tika organizēti darba grupas braucieni arī uz Latvijas Etnogrāfisko brīvdabas muzeju. 2022. gada jūnijs - decembris</vt:lpstr>
      <vt:lpstr>   2. Saimes istabas/ Latgales sētas koncepcijas sadaļa ietver idejas un satura aprakstu, ekspozīcijas tematisko plānu. Jūnijs - decembris </vt:lpstr>
      <vt:lpstr>  3. Publicitātes pasākumi Tiks sagatavota un  ievietota informācija www.vienibasnams.lv   tiks sniegta atsauce uz finansētāju. Jūnijs - decembris  </vt:lpstr>
      <vt:lpstr>  4. Projekta atskaites sagatavošana Atskaites sagatavošana atbilstoši Latgales kultūras programmas un noslēgtā līguma par projekta realizāciju prasībām. decembris </vt:lpstr>
      <vt:lpstr>    Sasniegtie rezultāti:   1. Izstrādāta Tradīciju mājas Saimes istabas – Latgales sētas satura koncepcija. 2. radīti priekšnoteikumi Saimes istabas – Latgales sētas dizaina koncepcijas izstrādei un ekspozīcijas izveidei.  3.   Nodrošināta projekta un projekta rezultātu publicitāte. 4.   Nodrošināta sekmīga projekta vadība.    </vt:lpstr>
      <vt:lpstr>Tradīciju māja turpina piedāvāt svinēt tradicionālos gadskārtu svētkus, amatniecības darbnīcas, tautas mūzikas instrumentu spēles apmācību, seminārus par latgaliešu tradicionālajiem svētkiem un godiem, Latgales kulinārā mantojuma iepazīšanu; sarunu vakarus un diskusijas par nemateriālā kultūras mantojuma saglabāšanu un pārmantošanu, veiksmes stāstu iepazīšanu.  Projekta rezultātā, sadarbojoties ekspertiem, izstrādāta vienota satura koncepcija.  </vt:lpstr>
      <vt:lpstr>    TRADĪCIJU MĀJAS SAIMES ISTABAS  EKSPOZĪCIJAS “TRADICIONĀLĀ LATGALES SĒTA”  IECERE   Ekspozīcijas mērķis: saglabāt un popularizēt latviešu tautas tradicionālās kultūras vērtības, sniedzot apmeklētājiem zināšanas par tradicionālo Latgales sētu un “mājas” vērtības un nozīmes izmaiņām laika gaitā Ekspozīcijas veids: pastāvīga, izzinoša, ar interaktīviem elementiem, izziņas procesā paredz līdzdarbošanos. Ekspozīcija mākslinieciskā veidā sniegs vizuālo informāciju par ēkas ansambļa novietojumu, orientāciju un organizācijas principiem; dzīvojamās mājas kā galvenās celtnes vietas izvēli, celšanas kārtību un tās iekšējo organizāciju; sētas ansambļa ēkām; sētas iekopšanu, kā arī par cilvēka attieksmes pret “māju” maiņu laika gaitā. Ekspozīcijas saturs:  sētas vietas izvēle; vārti; dzīvojamā māja; slieksnis un durvis; pavards un nams; galds; pirts; rija; aka; koki sētā “mājas” nozīme laika gaitā, attieksmes maiņa </vt:lpstr>
      <vt:lpstr>   Papildu informācija:  vienibasnams@vienibasnams.lv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Saimes istabas/ Latgales sētas satura koncepcijas izstrāde</dc:title>
  <dc:creator>Rudīte</dc:creator>
  <cp:lastModifiedBy>Rudīte</cp:lastModifiedBy>
  <cp:revision>7</cp:revision>
  <dcterms:created xsi:type="dcterms:W3CDTF">2022-12-13T22:08:59Z</dcterms:created>
  <dcterms:modified xsi:type="dcterms:W3CDTF">2022-12-13T23:11:21Z</dcterms:modified>
</cp:coreProperties>
</file>