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Virsraksta slaids">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lv-LV" smtClean="0"/>
              <a:t>Rediģēt šablona virsraksta stilu</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Noklikšķiniet, lai rediģētu šablona apakšvirsraksta stilu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111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440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7897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03615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ēt vizītkarti">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81779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tiess vai aplams">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lv-LV" smtClean="0"/>
              <a:t>Rediģēt šablona virsraksta stilu</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lv-LV" smtClean="0"/>
              <a:t>Rediģēt šablona teksta stilus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pPr/>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8689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8426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51034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lv-LV" smtClean="0"/>
              <a:t>Rediģēt šablona virsraksta stilu</a:t>
            </a:r>
            <a:endParaRPr lang="en-US" dirty="0"/>
          </a:p>
        </p:txBody>
      </p:sp>
      <p:sp>
        <p:nvSpPr>
          <p:cNvPr id="3" name="Content Placeholder 2"/>
          <p:cNvSpPr>
            <a:spLocks noGrp="1"/>
          </p:cNvSpPr>
          <p:nvPr>
            <p:ph idx="1"/>
          </p:nvPr>
        </p:nvSpPr>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1625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021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187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505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9168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lv-LV" smtClean="0"/>
              <a:t>Rediģēt šablona virsraksta stilu</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4597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48A87A34-81AB-432B-8DAE-1953F412C126}" type="datetimeFigureOut">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002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lv-LV" smtClean="0"/>
              <a:t>Rediģēt šablona virsraksta stilu</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93318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rive.google.com/drive/folders/16qUlWOEcOpSI9EALVI0WfnbaMr9v1Hdm?usp=shar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ctrTitle"/>
          </p:nvPr>
        </p:nvSpPr>
        <p:spPr>
          <a:xfrm>
            <a:off x="795049" y="2564319"/>
            <a:ext cx="8689976" cy="2509213"/>
          </a:xfrm>
        </p:spPr>
        <p:txBody>
          <a:bodyPr>
            <a:noAutofit/>
          </a:bodyPr>
          <a:lstStyle/>
          <a:p>
            <a:r>
              <a:rPr lang="lv-LV" sz="3600" dirty="0">
                <a:solidFill>
                  <a:schemeClr val="accent1">
                    <a:lumMod val="50000"/>
                  </a:schemeClr>
                </a:solidFill>
              </a:rPr>
              <a:t>Projekts «</a:t>
            </a:r>
            <a:r>
              <a:rPr lang="lv-LV" sz="3600" b="1" dirty="0">
                <a:solidFill>
                  <a:schemeClr val="accent1">
                    <a:lumMod val="50000"/>
                  </a:schemeClr>
                </a:solidFill>
              </a:rPr>
              <a:t>Partizānu, strēlnieku un leģionāru dziesmu mantojuma apzināšana un saglabāšana no nacionālajiem partizāniem Vanagu, Rožupes un Jersikas </a:t>
            </a:r>
            <a:r>
              <a:rPr lang="lv-LV" sz="3600" b="1" dirty="0" smtClean="0">
                <a:solidFill>
                  <a:schemeClr val="accent1">
                    <a:lumMod val="50000"/>
                  </a:schemeClr>
                </a:solidFill>
              </a:rPr>
              <a:t>apkaimēs</a:t>
            </a:r>
            <a:r>
              <a:rPr lang="lv-LV" sz="3600" dirty="0" smtClean="0">
                <a:solidFill>
                  <a:schemeClr val="accent1">
                    <a:lumMod val="50000"/>
                  </a:schemeClr>
                </a:solidFill>
              </a:rPr>
              <a:t>»</a:t>
            </a:r>
            <a:endParaRPr lang="lv-LV" sz="3600" dirty="0">
              <a:solidFill>
                <a:schemeClr val="accent1">
                  <a:lumMod val="50000"/>
                </a:schemeClr>
              </a:solidFill>
            </a:endParaRPr>
          </a:p>
        </p:txBody>
      </p:sp>
      <p:sp>
        <p:nvSpPr>
          <p:cNvPr id="3" name="Apakšvirsraksts 2"/>
          <p:cNvSpPr>
            <a:spLocks noGrp="1"/>
          </p:cNvSpPr>
          <p:nvPr>
            <p:ph type="subTitle" idx="1"/>
          </p:nvPr>
        </p:nvSpPr>
        <p:spPr>
          <a:xfrm>
            <a:off x="3513411" y="5764722"/>
            <a:ext cx="4865919" cy="1010152"/>
          </a:xfrm>
        </p:spPr>
        <p:txBody>
          <a:bodyPr>
            <a:normAutofit/>
          </a:bodyPr>
          <a:lstStyle/>
          <a:p>
            <a:pPr algn="ctr"/>
            <a:r>
              <a:rPr lang="lv-LV" dirty="0"/>
              <a:t>LATGALES KULTŪRAS </a:t>
            </a:r>
            <a:r>
              <a:rPr lang="lv-LV" dirty="0" smtClean="0"/>
              <a:t>PROGRAMMA</a:t>
            </a:r>
          </a:p>
          <a:p>
            <a:pPr algn="ctr"/>
            <a:r>
              <a:rPr lang="lv-LV" dirty="0" smtClean="0"/>
              <a:t>2022</a:t>
            </a:r>
            <a:endParaRPr lang="lv-LV" dirty="0"/>
          </a:p>
        </p:txBody>
      </p:sp>
      <p:sp>
        <p:nvSpPr>
          <p:cNvPr id="5" name="Apakšvirsraksts 2"/>
          <p:cNvSpPr txBox="1">
            <a:spLocks/>
          </p:cNvSpPr>
          <p:nvPr/>
        </p:nvSpPr>
        <p:spPr>
          <a:xfrm>
            <a:off x="3416429" y="1487666"/>
            <a:ext cx="4865919" cy="524014"/>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200" kern="1200" cap="all" baseline="0">
                <a:solidFill>
                  <a:schemeClr val="bg1">
                    <a:lumMod val="50000"/>
                  </a:schemeClr>
                </a:solidFill>
                <a:effectLst/>
                <a:latin typeface="+mn-lt"/>
                <a:ea typeface="+mn-ea"/>
                <a:cs typeface="+mn-cs"/>
              </a:defRPr>
            </a:lvl1pPr>
            <a:lvl2pPr marL="457200" indent="0" algn="ctr"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solidFill>
                <a:effectLst/>
                <a:latin typeface="+mn-lt"/>
                <a:ea typeface="+mn-ea"/>
                <a:cs typeface="+mn-cs"/>
              </a:defRPr>
            </a:lvl9pPr>
          </a:lstStyle>
          <a:p>
            <a:r>
              <a:rPr lang="lv-LV" dirty="0" smtClean="0"/>
              <a:t>Līvānu novada kultūras centra</a:t>
            </a:r>
            <a:endParaRPr lang="lv-LV" dirty="0"/>
          </a:p>
        </p:txBody>
      </p:sp>
    </p:spTree>
    <p:extLst>
      <p:ext uri="{BB962C8B-B14F-4D97-AF65-F5344CB8AC3E}">
        <p14:creationId xmlns:p14="http://schemas.microsoft.com/office/powerpoint/2010/main" val="62867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677333" y="1487979"/>
            <a:ext cx="8932179" cy="4553384"/>
          </a:xfrm>
        </p:spPr>
        <p:txBody>
          <a:bodyPr>
            <a:normAutofit/>
          </a:bodyPr>
          <a:lstStyle/>
          <a:p>
            <a:r>
              <a:rPr lang="lv-LV" sz="2400" dirty="0"/>
              <a:t>Līvānu novadā, pateicoties iedzīvotājai Līgai Eidukai un viņas tēvam Jānim Eidukam, ir saglabājušās partizānu, strēlnieku un leģionāru dziesmas, kas atrastas dziesmu pierakstu kladēs un burtnīcās no 1940. līdz 1970. gadiem Līvānu apkaimēs (Vanagos, Jersikā, Rudzātos, Rožupē). Ņemot vērā unikālo materiālu - dziesmas un stāstus par nacionālo partizānu kustību Līvānu apkaimē, ilgi plauktā “gulēja” ideja tos apkopot, piesaistīt vīru folkloras kopu “</a:t>
            </a:r>
            <a:r>
              <a:rPr lang="lv-LV" sz="2400" dirty="0" err="1"/>
              <a:t>Rūžupis</a:t>
            </a:r>
            <a:r>
              <a:rPr lang="lv-LV" sz="2400" dirty="0"/>
              <a:t> </a:t>
            </a:r>
            <a:r>
              <a:rPr lang="lv-LV" sz="2400" dirty="0" err="1"/>
              <a:t>veiri</a:t>
            </a:r>
            <a:r>
              <a:rPr lang="lv-LV" sz="2400" dirty="0"/>
              <a:t>” un izdot dziesmu albumu kopā ar tā laika dziesmu un stāstu pierakstu kladi.  </a:t>
            </a:r>
            <a:r>
              <a:rPr lang="lv-LV" sz="2400" dirty="0" smtClean="0"/>
              <a:t>Projekta ietvaros savu skanējumu ir ieguvušas 17 dziesmas, kuras apkopotas dziesmu kladē.</a:t>
            </a:r>
            <a:endParaRPr lang="lv-LV" sz="2400" dirty="0"/>
          </a:p>
        </p:txBody>
      </p:sp>
    </p:spTree>
    <p:extLst>
      <p:ext uri="{BB962C8B-B14F-4D97-AF65-F5344CB8AC3E}">
        <p14:creationId xmlns:p14="http://schemas.microsoft.com/office/powerpoint/2010/main" val="159091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52148" y="1457498"/>
            <a:ext cx="8596668" cy="1320800"/>
          </a:xfrm>
        </p:spPr>
        <p:txBody>
          <a:bodyPr>
            <a:normAutofit fontScale="90000"/>
          </a:bodyPr>
          <a:lstStyle/>
          <a:p>
            <a:pPr algn="ctr"/>
            <a:r>
              <a:rPr lang="lv-LV" dirty="0" smtClean="0">
                <a:solidFill>
                  <a:schemeClr val="accent1">
                    <a:lumMod val="50000"/>
                  </a:schemeClr>
                </a:solidFill>
              </a:rPr>
              <a:t>Atjaunotās partizānu, strēlnieku un leģionāru dziesmas ir klausāmas FK «</a:t>
            </a:r>
            <a:r>
              <a:rPr lang="lv-LV" dirty="0" err="1" smtClean="0">
                <a:solidFill>
                  <a:schemeClr val="accent1">
                    <a:lumMod val="50000"/>
                  </a:schemeClr>
                </a:solidFill>
              </a:rPr>
              <a:t>Rūzupis</a:t>
            </a:r>
            <a:r>
              <a:rPr lang="lv-LV" dirty="0" smtClean="0">
                <a:solidFill>
                  <a:schemeClr val="accent1">
                    <a:lumMod val="50000"/>
                  </a:schemeClr>
                </a:solidFill>
              </a:rPr>
              <a:t> </a:t>
            </a:r>
            <a:r>
              <a:rPr lang="lv-LV" dirty="0" err="1" smtClean="0">
                <a:solidFill>
                  <a:schemeClr val="accent1">
                    <a:lumMod val="50000"/>
                  </a:schemeClr>
                </a:solidFill>
              </a:rPr>
              <a:t>veiri</a:t>
            </a:r>
            <a:r>
              <a:rPr lang="lv-LV" dirty="0" smtClean="0">
                <a:solidFill>
                  <a:schemeClr val="accent1">
                    <a:lumMod val="50000"/>
                  </a:schemeClr>
                </a:solidFill>
              </a:rPr>
              <a:t>» dziesmu albumā «Karavīru dziesmas».</a:t>
            </a:r>
            <a:br>
              <a:rPr lang="lv-LV" dirty="0" smtClean="0">
                <a:solidFill>
                  <a:schemeClr val="accent1">
                    <a:lumMod val="50000"/>
                  </a:schemeClr>
                </a:solidFill>
              </a:rPr>
            </a:br>
            <a:r>
              <a:rPr lang="lv-LV" dirty="0" smtClean="0">
                <a:solidFill>
                  <a:schemeClr val="accent1">
                    <a:lumMod val="50000"/>
                  </a:schemeClr>
                </a:solidFill>
              </a:rPr>
              <a:t>Kopā ar šo dziesmu nošu pierakstu dziesmu kladē, tās vari </a:t>
            </a:r>
            <a:r>
              <a:rPr lang="lv-LV" dirty="0">
                <a:solidFill>
                  <a:schemeClr val="accent1">
                    <a:lumMod val="50000"/>
                  </a:schemeClr>
                </a:solidFill>
              </a:rPr>
              <a:t>lejupielādēt šeit: </a:t>
            </a:r>
            <a:r>
              <a:rPr lang="lv-LV" dirty="0">
                <a:hlinkClick r:id="rId2"/>
              </a:rPr>
              <a:t>https://</a:t>
            </a:r>
            <a:r>
              <a:rPr lang="lv-LV" dirty="0" smtClean="0">
                <a:hlinkClick r:id="rId2"/>
              </a:rPr>
              <a:t>drive.google.com/drive/folders/16qUlWOEcOpSI9EALVI0WfnbaMr9v1Hdm?usp=sharing</a:t>
            </a:r>
            <a:r>
              <a:rPr lang="lv-LV" dirty="0" smtClean="0"/>
              <a:t/>
            </a:r>
            <a:br>
              <a:rPr lang="lv-LV" dirty="0" smtClean="0"/>
            </a:br>
            <a:endParaRPr lang="lv-LV" dirty="0"/>
          </a:p>
        </p:txBody>
      </p:sp>
    </p:spTree>
    <p:extLst>
      <p:ext uri="{BB962C8B-B14F-4D97-AF65-F5344CB8AC3E}">
        <p14:creationId xmlns:p14="http://schemas.microsoft.com/office/powerpoint/2010/main" val="536290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727210" y="210589"/>
            <a:ext cx="8596668" cy="1320800"/>
          </a:xfrm>
        </p:spPr>
        <p:txBody>
          <a:bodyPr>
            <a:normAutofit fontScale="90000"/>
          </a:bodyPr>
          <a:lstStyle/>
          <a:p>
            <a:pPr algn="ctr"/>
            <a:r>
              <a:rPr lang="lv-LV" dirty="0" smtClean="0">
                <a:solidFill>
                  <a:schemeClr val="accent1">
                    <a:lumMod val="50000"/>
                  </a:schemeClr>
                </a:solidFill>
              </a:rPr>
              <a:t>Tipogrāfijā izdoto Dziesmu kladi iespējams bez maksas iegūt savā lietošanā sazinoties ar Līvānu novada kultūras centru </a:t>
            </a:r>
            <a:r>
              <a:rPr lang="lv-LV" sz="2700" dirty="0" smtClean="0">
                <a:solidFill>
                  <a:schemeClr val="accent1">
                    <a:lumMod val="50000"/>
                  </a:schemeClr>
                </a:solidFill>
              </a:rPr>
              <a:t>(sanita.pinupe@kclivani.lv)</a:t>
            </a:r>
            <a:endParaRPr lang="lv-LV" sz="2700" dirty="0">
              <a:solidFill>
                <a:schemeClr val="accent1">
                  <a:lumMod val="50000"/>
                </a:schemeClr>
              </a:solidFill>
            </a:endParaRPr>
          </a:p>
        </p:txBody>
      </p:sp>
      <p:pic>
        <p:nvPicPr>
          <p:cNvPr id="4" name="Attēls 3"/>
          <p:cNvPicPr>
            <a:picLocks noChangeAspect="1"/>
          </p:cNvPicPr>
          <p:nvPr/>
        </p:nvPicPr>
        <p:blipFill>
          <a:blip r:embed="rId2"/>
          <a:stretch>
            <a:fillRect/>
          </a:stretch>
        </p:blipFill>
        <p:spPr>
          <a:xfrm>
            <a:off x="3474200" y="2252749"/>
            <a:ext cx="3102687" cy="4389120"/>
          </a:xfrm>
          <a:prstGeom prst="rect">
            <a:avLst/>
          </a:prstGeom>
        </p:spPr>
      </p:pic>
    </p:spTree>
    <p:extLst>
      <p:ext uri="{BB962C8B-B14F-4D97-AF65-F5344CB8AC3E}">
        <p14:creationId xmlns:p14="http://schemas.microsoft.com/office/powerpoint/2010/main" val="4224065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noAutofit/>
          </a:bodyPr>
          <a:lstStyle/>
          <a:p>
            <a:pPr algn="ctr"/>
            <a:r>
              <a:rPr lang="lv-LV" sz="2800" dirty="0" smtClean="0">
                <a:solidFill>
                  <a:schemeClr val="accent1">
                    <a:lumMod val="50000"/>
                  </a:schemeClr>
                </a:solidFill>
              </a:rPr>
              <a:t>Novembrī Dziesmas ir pieskandinājušas daudzus pasākumus, un ir ieguvušas atsaucību no klausītājiem</a:t>
            </a:r>
            <a:endParaRPr lang="lv-LV" sz="2800" dirty="0">
              <a:solidFill>
                <a:schemeClr val="accent1">
                  <a:lumMod val="50000"/>
                </a:schemeClr>
              </a:solidFill>
            </a:endParaRPr>
          </a:p>
        </p:txBody>
      </p:sp>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7902" y="2161309"/>
            <a:ext cx="4189615" cy="3142211"/>
          </a:xfrm>
          <a:prstGeom prst="rect">
            <a:avLst/>
          </a:prstGeom>
        </p:spPr>
      </p:pic>
      <p:pic>
        <p:nvPicPr>
          <p:cNvPr id="6" name="Attēls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6" y="1900076"/>
            <a:ext cx="3028056" cy="2019690"/>
          </a:xfrm>
          <a:prstGeom prst="rect">
            <a:avLst/>
          </a:prstGeom>
        </p:spPr>
      </p:pic>
      <p:pic>
        <p:nvPicPr>
          <p:cNvPr id="7" name="Attēls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46" y="4105971"/>
            <a:ext cx="3039972" cy="2128574"/>
          </a:xfrm>
          <a:prstGeom prst="rect">
            <a:avLst/>
          </a:prstGeom>
        </p:spPr>
      </p:pic>
      <p:pic>
        <p:nvPicPr>
          <p:cNvPr id="8" name="Attēls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7517" y="1698786"/>
            <a:ext cx="3048954" cy="2033628"/>
          </a:xfrm>
          <a:prstGeom prst="rect">
            <a:avLst/>
          </a:prstGeom>
        </p:spPr>
      </p:pic>
      <p:pic>
        <p:nvPicPr>
          <p:cNvPr id="9" name="Attēls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7517" y="3963323"/>
            <a:ext cx="3048954" cy="2290434"/>
          </a:xfrm>
          <a:prstGeom prst="rect">
            <a:avLst/>
          </a:prstGeom>
        </p:spPr>
      </p:pic>
    </p:spTree>
    <p:extLst>
      <p:ext uri="{BB962C8B-B14F-4D97-AF65-F5344CB8AC3E}">
        <p14:creationId xmlns:p14="http://schemas.microsoft.com/office/powerpoint/2010/main" val="4075161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710585" y="1387505"/>
            <a:ext cx="8596668" cy="3880773"/>
          </a:xfrm>
        </p:spPr>
        <p:txBody>
          <a:bodyPr/>
          <a:lstStyle/>
          <a:p>
            <a:r>
              <a:rPr lang="lv-LV" dirty="0"/>
              <a:t>Materiāla apkopojums: Līga Eiduka un Jānis Eiduks</a:t>
            </a:r>
          </a:p>
          <a:p>
            <a:r>
              <a:rPr lang="lv-LV" dirty="0"/>
              <a:t>Projekta vadītāja: Sanita Pinupe</a:t>
            </a:r>
          </a:p>
          <a:p>
            <a:r>
              <a:rPr lang="lv-LV" dirty="0"/>
              <a:t>Nošu </a:t>
            </a:r>
            <a:r>
              <a:rPr lang="lv-LV" dirty="0" err="1"/>
              <a:t>datorsalikums</a:t>
            </a:r>
            <a:r>
              <a:rPr lang="lv-LV" dirty="0"/>
              <a:t>: Mairis Iesalnieks</a:t>
            </a:r>
          </a:p>
          <a:p>
            <a:r>
              <a:rPr lang="lv-LV" dirty="0" smtClean="0"/>
              <a:t>Dziesmu klades makets</a:t>
            </a:r>
            <a:r>
              <a:rPr lang="lv-LV" dirty="0"/>
              <a:t>: Aija </a:t>
            </a:r>
            <a:r>
              <a:rPr lang="lv-LV" dirty="0" err="1"/>
              <a:t>Pastare</a:t>
            </a:r>
            <a:endParaRPr lang="lv-LV" dirty="0"/>
          </a:p>
          <a:p>
            <a:r>
              <a:rPr lang="lv-LV" dirty="0"/>
              <a:t>Dziesmas iedziedājuši Līvānu novada Rožupes KN FK “</a:t>
            </a:r>
            <a:r>
              <a:rPr lang="lv-LV" dirty="0" err="1"/>
              <a:t>Rūžupis</a:t>
            </a:r>
            <a:r>
              <a:rPr lang="lv-LV" dirty="0"/>
              <a:t> </a:t>
            </a:r>
            <a:r>
              <a:rPr lang="lv-LV" dirty="0" err="1"/>
              <a:t>veiri</a:t>
            </a:r>
            <a:r>
              <a:rPr lang="lv-LV" dirty="0" smtClean="0"/>
              <a:t>”</a:t>
            </a:r>
          </a:p>
          <a:p>
            <a:r>
              <a:rPr lang="lv-LV" dirty="0" smtClean="0"/>
              <a:t>Dziesmu ieraksts un apstrāde: Edgars Skrāģis</a:t>
            </a:r>
            <a:endParaRPr lang="lv-LV" dirty="0"/>
          </a:p>
          <a:p>
            <a:r>
              <a:rPr lang="lv-LV" dirty="0"/>
              <a:t>Projekts realizēts ar Latgales reģiona attīstības aģentūras, Valsts </a:t>
            </a:r>
            <a:r>
              <a:rPr lang="lv-LV" dirty="0" err="1"/>
              <a:t>kultūrkapitāla</a:t>
            </a:r>
            <a:r>
              <a:rPr lang="lv-LV" dirty="0"/>
              <a:t> fonda </a:t>
            </a:r>
            <a:r>
              <a:rPr lang="lv-LV" dirty="0" smtClean="0"/>
              <a:t>un AS </a:t>
            </a:r>
            <a:r>
              <a:rPr lang="lv-LV" dirty="0"/>
              <a:t>Latvijas valsts mežu finansiālu atbalstu</a:t>
            </a:r>
          </a:p>
        </p:txBody>
      </p:sp>
      <p:sp>
        <p:nvSpPr>
          <p:cNvPr id="5" name="TextBox 4"/>
          <p:cNvSpPr txBox="1"/>
          <p:nvPr/>
        </p:nvSpPr>
        <p:spPr>
          <a:xfrm>
            <a:off x="710585" y="681644"/>
            <a:ext cx="3291840" cy="461665"/>
          </a:xfrm>
          <a:prstGeom prst="rect">
            <a:avLst/>
          </a:prstGeom>
          <a:noFill/>
        </p:spPr>
        <p:txBody>
          <a:bodyPr wrap="square" rtlCol="0">
            <a:spAutoFit/>
          </a:bodyPr>
          <a:lstStyle/>
          <a:p>
            <a:r>
              <a:rPr lang="lv-LV" sz="2400" dirty="0" smtClean="0">
                <a:solidFill>
                  <a:schemeClr val="accent2">
                    <a:lumMod val="50000"/>
                  </a:schemeClr>
                </a:solidFill>
              </a:rPr>
              <a:t>Projekta darba grupa:</a:t>
            </a:r>
            <a:endParaRPr lang="lv-LV" sz="2400" dirty="0">
              <a:solidFill>
                <a:schemeClr val="accent2">
                  <a:lumMod val="50000"/>
                </a:schemeClr>
              </a:solidFill>
            </a:endParaRPr>
          </a:p>
        </p:txBody>
      </p:sp>
    </p:spTree>
    <p:extLst>
      <p:ext uri="{BB962C8B-B14F-4D97-AF65-F5344CB8AC3E}">
        <p14:creationId xmlns:p14="http://schemas.microsoft.com/office/powerpoint/2010/main" val="142080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p:cNvSpPr>
            <a:spLocks noGrp="1"/>
          </p:cNvSpPr>
          <p:nvPr>
            <p:ph idx="1"/>
          </p:nvPr>
        </p:nvSpPr>
        <p:spPr>
          <a:xfrm>
            <a:off x="735523" y="798022"/>
            <a:ext cx="8508230" cy="5013151"/>
          </a:xfrm>
        </p:spPr>
        <p:txBody>
          <a:bodyPr>
            <a:normAutofit/>
          </a:bodyPr>
          <a:lstStyle/>
          <a:p>
            <a:pPr marL="0" indent="0" algn="just">
              <a:buNone/>
            </a:pPr>
            <a:r>
              <a:rPr lang="lv-LV" sz="2400" dirty="0" smtClean="0"/>
              <a:t>Pateicoties </a:t>
            </a:r>
            <a:r>
              <a:rPr lang="lv-LV" sz="2400" dirty="0"/>
              <a:t>Līgas Eidukas un Jāņa Eiduka </a:t>
            </a:r>
            <a:r>
              <a:rPr lang="lv-LV" sz="2400" dirty="0" smtClean="0"/>
              <a:t>idejai un saglabātajiem materiāliem par dziesmām un to dziedāšanu, </a:t>
            </a:r>
            <a:r>
              <a:rPr lang="lv-LV" sz="2400" dirty="0"/>
              <a:t>Folkloras kopai “</a:t>
            </a:r>
            <a:r>
              <a:rPr lang="lv-LV" sz="2400" dirty="0" err="1"/>
              <a:t>Rūžupis</a:t>
            </a:r>
            <a:r>
              <a:rPr lang="lv-LV" sz="2400" dirty="0"/>
              <a:t> </a:t>
            </a:r>
            <a:r>
              <a:rPr lang="lv-LV" sz="2400" dirty="0" err="1"/>
              <a:t>veiri</a:t>
            </a:r>
            <a:r>
              <a:rPr lang="lv-LV" sz="2400" dirty="0" smtClean="0"/>
              <a:t>” un </a:t>
            </a:r>
            <a:r>
              <a:rPr lang="lv-LV" sz="2400" dirty="0"/>
              <a:t>viņu vadītājam Mairim Iesalniekam</a:t>
            </a:r>
            <a:r>
              <a:rPr lang="lv-LV" sz="2400" dirty="0" smtClean="0"/>
              <a:t>, Valsts Kultūrkapitāla fondam, AS Latvijas valsts meži un Latgales reģiona attīstības aģentūrai, </a:t>
            </a:r>
            <a:r>
              <a:rPr lang="lv-LV" sz="2400" dirty="0"/>
              <a:t>ir dota iespēja daļai saglabāto </a:t>
            </a:r>
            <a:r>
              <a:rPr lang="lv-LV" sz="2400" dirty="0" smtClean="0"/>
              <a:t>dziesmu izskanēt </a:t>
            </a:r>
            <a:r>
              <a:rPr lang="lv-LV" sz="2400" dirty="0"/>
              <a:t>no jauna un tikt dziedātām sadzīvē arī turpmāk. </a:t>
            </a:r>
            <a:endParaRPr lang="lv-LV" sz="2400" dirty="0" smtClean="0"/>
          </a:p>
          <a:p>
            <a:pPr marL="0" indent="0">
              <a:buNone/>
            </a:pPr>
            <a:r>
              <a:rPr lang="lv-LV" sz="2400" dirty="0" smtClean="0"/>
              <a:t>Cerams</a:t>
            </a:r>
            <a:r>
              <a:rPr lang="lv-LV" sz="2400" dirty="0"/>
              <a:t>, ka šī dziesmu klade kļūs par iedvesmu pievērst lielāku uzmanību </a:t>
            </a:r>
            <a:r>
              <a:rPr lang="lv-LV" sz="2400" dirty="0" smtClean="0"/>
              <a:t>vietējo vēstures </a:t>
            </a:r>
            <a:r>
              <a:rPr lang="lv-LV" sz="2400" dirty="0"/>
              <a:t>materiālu izpētei un saglabāšanai!</a:t>
            </a:r>
          </a:p>
          <a:p>
            <a:pPr marL="0" indent="0">
              <a:buNone/>
            </a:pPr>
            <a:r>
              <a:rPr lang="lv-LV" sz="2400" dirty="0"/>
              <a:t>Lai skan!</a:t>
            </a:r>
          </a:p>
          <a:p>
            <a:pPr marL="0" indent="0" algn="r">
              <a:buNone/>
            </a:pPr>
            <a:r>
              <a:rPr lang="lv-LV" sz="1600" dirty="0"/>
              <a:t>Projekta vadītāja Sanita Pinupe</a:t>
            </a:r>
          </a:p>
        </p:txBody>
      </p:sp>
    </p:spTree>
    <p:extLst>
      <p:ext uri="{BB962C8B-B14F-4D97-AF65-F5344CB8AC3E}">
        <p14:creationId xmlns:p14="http://schemas.microsoft.com/office/powerpoint/2010/main" val="2086209042"/>
      </p:ext>
    </p:extLst>
  </p:cSld>
  <p:clrMapOvr>
    <a:masterClrMapping/>
  </p:clrMapOvr>
</p:sld>
</file>

<file path=ppt/theme/theme1.xml><?xml version="1.0" encoding="utf-8"?>
<a:theme xmlns:a="http://schemas.openxmlformats.org/drawingml/2006/main" name="Šķautne">
  <a:themeElements>
    <a:clrScheme name="Šķautn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Šķautn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Šķautn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47</TotalTime>
  <Words>337</Words>
  <Application>Microsoft Office PowerPoint</Application>
  <PresentationFormat>Platekrāna</PresentationFormat>
  <Paragraphs>20</Paragraphs>
  <Slides>7</Slides>
  <Notes>0</Notes>
  <HiddenSlides>0</HiddenSlides>
  <MMClips>0</MMClips>
  <ScaleCrop>false</ScaleCrop>
  <HeadingPairs>
    <vt:vector size="6" baseType="variant">
      <vt:variant>
        <vt:lpstr>Lietotie fonti</vt:lpstr>
      </vt:variant>
      <vt:variant>
        <vt:i4>3</vt:i4>
      </vt:variant>
      <vt:variant>
        <vt:lpstr>Dizains</vt:lpstr>
      </vt:variant>
      <vt:variant>
        <vt:i4>1</vt:i4>
      </vt:variant>
      <vt:variant>
        <vt:lpstr>Slaidu virsraksti</vt:lpstr>
      </vt:variant>
      <vt:variant>
        <vt:i4>7</vt:i4>
      </vt:variant>
    </vt:vector>
  </HeadingPairs>
  <TitlesOfParts>
    <vt:vector size="11" baseType="lpstr">
      <vt:lpstr>Arial</vt:lpstr>
      <vt:lpstr>Trebuchet MS</vt:lpstr>
      <vt:lpstr>Wingdings 3</vt:lpstr>
      <vt:lpstr>Šķautne</vt:lpstr>
      <vt:lpstr>Projekts «Partizānu, strēlnieku un leģionāru dziesmu mantojuma apzināšana un saglabāšana no nacionālajiem partizāniem Vanagu, Rožupes un Jersikas apkaimēs»</vt:lpstr>
      <vt:lpstr>PowerPoint prezentācija</vt:lpstr>
      <vt:lpstr>Atjaunotās partizānu, strēlnieku un leģionāru dziesmas ir klausāmas FK «Rūzupis veiri» dziesmu albumā «Karavīru dziesmas». Kopā ar šo dziesmu nošu pierakstu dziesmu kladē, tās vari lejupielādēt šeit: https://drive.google.com/drive/folders/16qUlWOEcOpSI9EALVI0WfnbaMr9v1Hdm?usp=sharing </vt:lpstr>
      <vt:lpstr>Tipogrāfijā izdoto Dziesmu kladi iespējams bez maksas iegūt savā lietošanā sazinoties ar Līvānu novada kultūras centru (sanita.pinupe@kclivani.lv)</vt:lpstr>
      <vt:lpstr>Novembrī Dziesmas ir pieskandinājušas daudzus pasākumus, un ir ieguvušas atsaucību no klausītājiem</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 «Partizānu, strēlnieku un leģionāru dziesmu mantojuma apzināšana un saglabāšana no nacionālajiem partizāniem Vanagu, Rožupes un Jersikas apkaimēs»</dc:title>
  <dc:creator>Sanita Pinupe</dc:creator>
  <cp:lastModifiedBy>Sanita Pinupe</cp:lastModifiedBy>
  <cp:revision>5</cp:revision>
  <dcterms:created xsi:type="dcterms:W3CDTF">2022-12-07T14:26:01Z</dcterms:created>
  <dcterms:modified xsi:type="dcterms:W3CDTF">2022-12-07T15:13:38Z</dcterms:modified>
</cp:coreProperties>
</file>