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0" r:id="rId7"/>
    <p:sldId id="263" r:id="rId8"/>
    <p:sldId id="265" r:id="rId9"/>
    <p:sldId id="264" r:id="rId10"/>
    <p:sldId id="267" r:id="rId11"/>
    <p:sldId id="268" r:id="rId12"/>
    <p:sldId id="270" r:id="rId13"/>
    <p:sldId id="269" r:id="rId14"/>
    <p:sldId id="266" r:id="rId15"/>
    <p:sldId id="279" r:id="rId16"/>
    <p:sldId id="272" r:id="rId17"/>
    <p:sldId id="271" r:id="rId18"/>
    <p:sldId id="276" r:id="rId19"/>
    <p:sldId id="273" r:id="rId20"/>
    <p:sldId id="277" r:id="rId21"/>
    <p:sldId id="274" r:id="rId22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D159859-E636-45C0-BFF4-B5036DF69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57761D19-3581-469B-9829-E07D44512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E206A240-554E-4217-8CB3-FFF73952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58244ED-35B3-4F8F-A7BE-EBD2C781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94254F0-9DE9-41D6-B660-74375946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1615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517FF72-B2E4-41AF-B94C-EFBED601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C5CC4E93-8E7E-44DC-BB29-65F20038D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A03B26EB-7622-4AFA-BC74-BD6E5E1B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12DC9FF-3430-4E31-8D6A-1D3730363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1A7C49A-7ADD-4BBB-B33C-B08A87E9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2392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E162CF7C-7A53-467B-B77F-10E8102B0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ADE76A59-FF8D-4DC6-8E20-5F8F13122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A369817-39D1-410D-AB2E-8A3FF997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EFC533B-3BA6-40DF-BDE3-28FA2A80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ADBBF20-2359-4896-9DCB-4A435E5D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2950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ED7BCCE-40E1-489F-9BB1-BD8B9D2D0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6AC4394-5226-4388-83EF-D30AFDCA5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37E93C9-A0BB-430A-9352-FACCE774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182537C-BA27-4FCF-8FBB-651DAA0B0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D477FB7-0D81-4B46-A81E-FBC9353A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66622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7AAA8B8-D715-4751-88BC-A2B00C45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F5A6072-DB70-4769-B1E9-37F96F6BF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FE65B94-AD95-4C84-99FD-ED8A9A84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91315E0-79B8-45E3-A460-B601FA7E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E4F05F2-5E79-46C9-9BE3-9D7F0125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8056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A8194A1-F7C4-451E-A905-AF7F5951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4E2F8E1-228E-4111-A3D6-5487589FFD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DE39E374-8821-419A-B941-50EC5404E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6743B55-5C18-4588-A034-2D976F4E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73FFD0A8-837E-4BD8-A999-99E446DD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340CEF84-427C-4D74-A5FC-4B5FC72D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9244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06536D8-1C64-4D97-8EC3-2BAFBBDC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EA60849-71D7-427D-99EF-9472B0CD2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883B0386-B895-42C6-895A-FEF2B2839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1F93313C-45A3-4102-86F1-FB0437B39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483036FF-732D-4146-9048-1C7BA0BBB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ADBD94FD-8140-4C10-94E7-982F0A94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247FDC2B-70B2-4CEB-89B3-9ED8A3DE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48223C7C-7311-4D49-ADD8-03815A73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01389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9C071BD-29C9-4580-A6F7-C810BDBC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8317BAD2-6E59-41FF-A570-DDD69E3B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68F24387-07B4-4D05-AFD8-E3E9B8E9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7AE34DC-0A00-4225-98E2-6156E0E4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6474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609E3F7E-F748-44D1-8D85-AAA3B368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3AD68909-74A2-4957-A434-3B92F113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C325EDA5-FBFD-42CD-A420-1836F0561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569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4DA55F1-D439-40EC-ADEF-EF29AC24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0D34CE4-1C0C-48AF-B273-7AD4FD476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E95FA90E-CACD-461E-B693-1346361FC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3AE8EF4-91A8-4D2D-A61F-29A5E886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AF1DB6D2-4BAB-4268-9867-81C1D01DA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550CD0CA-1938-4B76-AC84-06BCED9F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964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7254412-D801-4523-8834-976C1CA2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19F85E6E-104E-4DE7-9AEB-A736DD59A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29F55628-C408-4237-8344-E4EC7DB88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A803FC17-7613-4A41-BDC1-04C96FB7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CADE9320-5589-42A5-9D89-62FC7B38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417C4D4A-C279-456C-A161-A8D23C18F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965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D9DABB9F-B405-4B84-9E76-F6B72E0A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F88DDCC-6C41-4865-BAF2-92B082AA7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AB45223E-0FB1-4217-83DA-12EC8742F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1ADA7-18A9-4871-9732-38FE5A502E9F}" type="datetimeFigureOut">
              <a:rPr lang="lv-LV" smtClean="0"/>
              <a:t>11.11.2022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767F3B7-BACE-48A3-BF83-418DA8DA5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28B5A32F-A822-4E1A-8EA0-E8F19ED53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562A4-5955-4EB9-9970-F36B4F6A32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0521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WmllXMffeo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ttēls 4" descr="Attēls, kurā ir zāle, koks, ārtelpa, persona&#10;&#10;Apraksts ģenerēts automātiski">
            <a:extLst>
              <a:ext uri="{FF2B5EF4-FFF2-40B4-BE49-F238E27FC236}">
                <a16:creationId xmlns:a16="http://schemas.microsoft.com/office/drawing/2014/main" id="{E2103477-3FD4-4BA7-A473-2400B2D832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9091" r="784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CCB5784D-7AFB-4027-84AE-F64751B68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" y="3714750"/>
            <a:ext cx="12192002" cy="1764778"/>
          </a:xfrm>
        </p:spPr>
        <p:txBody>
          <a:bodyPr>
            <a:normAutofit fontScale="90000"/>
          </a:bodyPr>
          <a:lstStyle/>
          <a:p>
            <a:pPr algn="l"/>
            <a:r>
              <a:rPr lang="lv-LV" sz="6600" dirty="0"/>
              <a:t>Tradicionālo amatu prasmju darbnīcas  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D6FA0A28-F554-4357-8387-98997DA36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lv-LV" dirty="0"/>
              <a:t> B</a:t>
            </a:r>
            <a:r>
              <a:rPr lang="en-US" dirty="0" err="1"/>
              <a:t>īdreiba</a:t>
            </a:r>
            <a:r>
              <a:rPr lang="lv-LV" dirty="0"/>
              <a:t> </a:t>
            </a:r>
            <a:r>
              <a:rPr lang="lv-LV" dirty="0" err="1"/>
              <a:t>Latg</a:t>
            </a:r>
            <a:r>
              <a:rPr lang="en-US" dirty="0"/>
              <a:t>o</a:t>
            </a:r>
            <a:r>
              <a:rPr lang="lv-LV" dirty="0"/>
              <a:t>l</a:t>
            </a:r>
            <a:r>
              <a:rPr lang="en-US" dirty="0"/>
              <a:t>y</a:t>
            </a:r>
            <a:r>
              <a:rPr lang="lv-LV" dirty="0"/>
              <a:t>s </a:t>
            </a:r>
            <a:r>
              <a:rPr lang="lv-LV" dirty="0" err="1"/>
              <a:t>tradicion</a:t>
            </a:r>
            <a:r>
              <a:rPr lang="en-US" dirty="0" err="1"/>
              <a:t>alōs</a:t>
            </a:r>
            <a:r>
              <a:rPr lang="en-US" dirty="0"/>
              <a:t> </a:t>
            </a:r>
            <a:r>
              <a:rPr lang="lv-LV" dirty="0"/>
              <a:t>kultūras </a:t>
            </a:r>
            <a:r>
              <a:rPr lang="lv-LV" dirty="0" err="1"/>
              <a:t>centr</a:t>
            </a:r>
            <a:r>
              <a:rPr lang="en-US" dirty="0"/>
              <a:t>s</a:t>
            </a:r>
            <a:r>
              <a:rPr lang="lv-LV" dirty="0"/>
              <a:t> «Latgaļu </a:t>
            </a:r>
            <a:r>
              <a:rPr lang="lv-LV" dirty="0" err="1"/>
              <a:t>sāt</a:t>
            </a:r>
            <a:r>
              <a:rPr lang="en-US" dirty="0"/>
              <a:t>a</a:t>
            </a:r>
            <a:r>
              <a:rPr lang="lv-LV" dirty="0"/>
              <a:t>»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965C071-6919-4850-BCAA-E909D17A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1" y="5383921"/>
            <a:ext cx="2694317" cy="106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287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C9083970-4933-4AEB-A16A-FF111C540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218" y="4435187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>
                <a:latin typeface="+mj-lt"/>
                <a:ea typeface="+mj-ea"/>
                <a:cs typeface="+mj-cs"/>
              </a:rPr>
              <a:t>Etnogrāfiskās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kokles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spēles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apguves</a:t>
            </a:r>
            <a:r>
              <a:rPr lang="en-US" sz="2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latin typeface="+mj-lt"/>
                <a:ea typeface="+mj-ea"/>
                <a:cs typeface="+mj-cs"/>
              </a:rPr>
              <a:t>darbnīca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Satura vietturis 5" descr="Attēls, kurā ir persona, iekštelpa&#10;&#10;Apraksts ģenerēts automātiski">
            <a:extLst>
              <a:ext uri="{FF2B5EF4-FFF2-40B4-BE49-F238E27FC236}">
                <a16:creationId xmlns:a16="http://schemas.microsoft.com/office/drawing/2014/main" id="{B49DFB06-7541-42CA-9225-FE7E3B2733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 b="43132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8" name="Satura vietturis 7" descr="Attēls, kurā ir zāle, persona, ārtelpa, ēka&#10;&#10;Apraksts ģenerēts automātiski">
            <a:extLst>
              <a:ext uri="{FF2B5EF4-FFF2-40B4-BE49-F238E27FC236}">
                <a16:creationId xmlns:a16="http://schemas.microsoft.com/office/drawing/2014/main" id="{D2126608-6B3C-44F2-89CF-7D7E3FCCD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99" b="-1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2713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Satura vietturis 5" descr="Attēls, kurā ir koks, zāle, ārtelpa, persona&#10;&#10;Apraksts ģenerēts automātiski">
            <a:extLst>
              <a:ext uri="{FF2B5EF4-FFF2-40B4-BE49-F238E27FC236}">
                <a16:creationId xmlns:a16="http://schemas.microsoft.com/office/drawing/2014/main" id="{A839A93E-790D-4D03-B3FF-DF908B8C85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8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BE0D975-7725-493F-8862-ED40C46B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83F0D96-8CD4-4CDE-B0CC-65779726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24C51D7-954A-4143-B39C-4752FA3B6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491EF17-1635-4AEB-AC11-07BA2A119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2F202BA-4686-4BC5-8CA5-60010A0FC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53C14B0-1161-49D1-9AAC-B4BAD7436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8E96422-DF7F-4DB7-9786-EABEBF8BC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20220809_135854" descr="Attēls, kurā ir zāle, ārtelpa, ēka, persona&#10;&#10;Apraksts ģenerēts automātiski">
            <a:hlinkClick r:id="" action="ppaction://media"/>
            <a:extLst>
              <a:ext uri="{FF2B5EF4-FFF2-40B4-BE49-F238E27FC236}">
                <a16:creationId xmlns:a16="http://schemas.microsoft.com/office/drawing/2014/main" id="{DBF8AAE0-A2C0-47EA-929E-B65B72760E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313" y="338510"/>
            <a:ext cx="5314730" cy="531473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Satura vietturis 6" descr="Attēls, kurā ir iekštelpa, persona, bērns, mazs&#10;&#10;Apraksts ģenerēts automātiski">
            <a:extLst>
              <a:ext uri="{FF2B5EF4-FFF2-40B4-BE49-F238E27FC236}">
                <a16:creationId xmlns:a16="http://schemas.microsoft.com/office/drawing/2014/main" id="{154FD37C-B7A1-4FC1-9722-595B9EAA71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11" y="338509"/>
            <a:ext cx="5330898" cy="371040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0E8193B3-AC1D-45F6-A133-8F61807E1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114" y="4639845"/>
            <a:ext cx="3159012" cy="209879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Bērza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tāss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darbnīcas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9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CB24A16-7980-41A1-A3C6-AF4E3B85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" name="Satura vietturis 5" descr="Attēls, kurā ir persona, ārtelpa, ēdiena gatavošana, plosts&#10;&#10;Apraksts ģenerēts automātiski">
            <a:extLst>
              <a:ext uri="{FF2B5EF4-FFF2-40B4-BE49-F238E27FC236}">
                <a16:creationId xmlns:a16="http://schemas.microsoft.com/office/drawing/2014/main" id="{16F544DB-0337-4D4C-982D-BA444764D8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28" y="0"/>
            <a:ext cx="4923765" cy="6858000"/>
          </a:xfrm>
        </p:spPr>
      </p:pic>
      <p:pic>
        <p:nvPicPr>
          <p:cNvPr id="8" name="Satura vietturis 7">
            <a:extLst>
              <a:ext uri="{FF2B5EF4-FFF2-40B4-BE49-F238E27FC236}">
                <a16:creationId xmlns:a16="http://schemas.microsoft.com/office/drawing/2014/main" id="{02221715-566D-4A56-869D-8F5BC82102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2311" y="1461122"/>
            <a:ext cx="6908006" cy="3885753"/>
          </a:xfr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5652F14F-EA90-4F1A-8B95-28B21684B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54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EE580BB-4FDE-4E1F-923E-E73BA36AF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7657" y="274636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       Vīzu pīšana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atura vietturis 5" descr="Attēls, kurā ir iekštelpa, logs, koks&#10;&#10;Apraksts ģenerēts automātiski">
            <a:extLst>
              <a:ext uri="{FF2B5EF4-FFF2-40B4-BE49-F238E27FC236}">
                <a16:creationId xmlns:a16="http://schemas.microsoft.com/office/drawing/2014/main" id="{6A9F7081-A571-406C-8EC0-6D532CE155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r="-2" b="437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Satura vietturis 7">
            <a:extLst>
              <a:ext uri="{FF2B5EF4-FFF2-40B4-BE49-F238E27FC236}">
                <a16:creationId xmlns:a16="http://schemas.microsoft.com/office/drawing/2014/main" id="{043E273B-2807-4844-B543-0CA9A8D1E6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1600199"/>
            <a:ext cx="3943350" cy="5257801"/>
          </a:xfrm>
        </p:spPr>
      </p:pic>
    </p:spTree>
    <p:extLst>
      <p:ext uri="{BB962C8B-B14F-4D97-AF65-F5344CB8AC3E}">
        <p14:creationId xmlns:p14="http://schemas.microsoft.com/office/powerpoint/2010/main" val="1221835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43" y="811468"/>
            <a:ext cx="5679057" cy="448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468"/>
            <a:ext cx="7521037" cy="452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39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8" name="Satura vietturis 7" descr="Attēls, kurā ir ārtelpa, persona, zāle&#10;&#10;Apraksts ģenerēts automātiski">
            <a:extLst>
              <a:ext uri="{FF2B5EF4-FFF2-40B4-BE49-F238E27FC236}">
                <a16:creationId xmlns:a16="http://schemas.microsoft.com/office/drawing/2014/main" id="{0F3B01D7-1713-4DDA-8668-97CE4CDD95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4119"/>
          <a:stretch/>
        </p:blipFill>
        <p:spPr>
          <a:xfrm>
            <a:off x="6104727" y="1053086"/>
            <a:ext cx="6069264" cy="4358272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Satura vietturis 5" descr="Attēls, kurā ir persona, cilvēki, pūlis&#10;&#10;Apraksts ģenerēts automātiski">
            <a:extLst>
              <a:ext uri="{FF2B5EF4-FFF2-40B4-BE49-F238E27FC236}">
                <a16:creationId xmlns:a16="http://schemas.microsoft.com/office/drawing/2014/main" id="{7B9A4F2C-12FF-4F60-B247-F205900D4B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702"/>
          <a:stretch/>
        </p:blipFill>
        <p:spPr>
          <a:xfrm>
            <a:off x="-1385" y="1094591"/>
            <a:ext cx="6069264" cy="4337936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223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tura vietturis 5" descr="Attēls, kurā ir persona, iekštelpa, cilvēki, vairāki&#10;&#10;Apraksts ģenerēts automātiski">
            <a:extLst>
              <a:ext uri="{FF2B5EF4-FFF2-40B4-BE49-F238E27FC236}">
                <a16:creationId xmlns:a16="http://schemas.microsoft.com/office/drawing/2014/main" id="{0AFDC9B0-47B5-4C7E-BEE4-12A9FAA1A9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549"/>
            <a:ext cx="4152275" cy="5536368"/>
          </a:xfrm>
        </p:spPr>
      </p:pic>
      <p:pic>
        <p:nvPicPr>
          <p:cNvPr id="8" name="Satura vietturis 7" descr="Attēls, kurā ir griesti, iekštelpa, persona, plosts&#10;&#10;Apraksts ģenerēts automātiski">
            <a:extLst>
              <a:ext uri="{FF2B5EF4-FFF2-40B4-BE49-F238E27FC236}">
                <a16:creationId xmlns:a16="http://schemas.microsoft.com/office/drawing/2014/main" id="{9E633577-7CAC-41A8-AB1D-12F2BE34F9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75" y="831549"/>
            <a:ext cx="4116032" cy="5488044"/>
          </a:xfr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2C9D02F2-C23A-4647-B9B3-A7692000CE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24" y="754909"/>
            <a:ext cx="4152275" cy="55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9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Satura vietturis 7" descr="Attēls, kurā ir zāle, persona, ēka, ārtelpa&#10;&#10;Apraksts ģenerēts automātiski">
            <a:extLst>
              <a:ext uri="{FF2B5EF4-FFF2-40B4-BE49-F238E27FC236}">
                <a16:creationId xmlns:a16="http://schemas.microsoft.com/office/drawing/2014/main" id="{557C155B-2776-4191-958D-D0D4946C2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9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persona, cilvēki&#10;&#10;Apraksts ģenerēts automātiski">
            <a:extLst>
              <a:ext uri="{FF2B5EF4-FFF2-40B4-BE49-F238E27FC236}">
                <a16:creationId xmlns:a16="http://schemas.microsoft.com/office/drawing/2014/main" id="{64A97D6E-140F-4317-8DEA-05A1CC83A5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55" y="1079293"/>
            <a:ext cx="6455762" cy="4841822"/>
          </a:xfrm>
        </p:spPr>
      </p:pic>
      <p:pic>
        <p:nvPicPr>
          <p:cNvPr id="10" name="Attēls 9" descr="Attēls, kurā ir persona, zāle, ārtelpa, cilvēki&#10;&#10;Apraksts ģenerēts automātiski">
            <a:extLst>
              <a:ext uri="{FF2B5EF4-FFF2-40B4-BE49-F238E27FC236}">
                <a16:creationId xmlns:a16="http://schemas.microsoft.com/office/drawing/2014/main" id="{0DE79236-7DC1-46F7-AB3C-AC8439AB1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292"/>
            <a:ext cx="6455763" cy="48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EEBCA55B-7103-4F58-90CF-65AD878EA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1" y="576072"/>
            <a:ext cx="4043359" cy="57150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6471EA-DA8A-9CCB-DFEA-B6A4838A2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015" y="4537667"/>
            <a:ext cx="4892040" cy="3209544"/>
          </a:xfrm>
        </p:spPr>
        <p:txBody>
          <a:bodyPr anchor="t">
            <a:normAutofit/>
          </a:bodyPr>
          <a:lstStyle/>
          <a:p>
            <a:r>
              <a:rPr lang="lv-LV" sz="1800" dirty="0"/>
              <a:t>Projekta mērķis – veicināt Latgales tradicionālo amatu prasmju pārmantojamību un to integrāciju tūrisma aktivitātēs, nodrošinot to pieejamību plašākai sabiedrībai, veidojot seno amatu prasmju darbnīcas Latgaļu sātā.</a:t>
            </a:r>
            <a:endParaRPr lang="en-US" sz="1800" dirty="0"/>
          </a:p>
        </p:txBody>
      </p:sp>
      <p:pic>
        <p:nvPicPr>
          <p:cNvPr id="1026" name="Picture 2" descr="C:\Users\Dainis_Mjartans\Pictures\FOTO LATGALU SATA\LS DIENA\Breivdinos uz Latgo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19" y="556921"/>
            <a:ext cx="5006247" cy="340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92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inis_Mjartans\Desktop\pirmskolas grupas.jf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1238"/>
            <a:ext cx="8538421" cy="48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inis_Mjartans\Desktop\pirmskolas grupas_oktobris.jf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1237"/>
            <a:ext cx="6096000" cy="48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60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84F59AC-A8F4-40D5-AA20-D2993264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245" y="6080885"/>
            <a:ext cx="1075877" cy="33292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2022</a:t>
            </a:r>
          </a:p>
        </p:txBody>
      </p:sp>
      <p:pic>
        <p:nvPicPr>
          <p:cNvPr id="10" name="Attēls 9" descr="Attēls, kurā ir zāle, ēka, ārtelpa, persona&#10;&#10;Apraksts ģenerēts automātiski">
            <a:extLst>
              <a:ext uri="{FF2B5EF4-FFF2-40B4-BE49-F238E27FC236}">
                <a16:creationId xmlns:a16="http://schemas.microsoft.com/office/drawing/2014/main" id="{BBD9A2A9-F501-40D4-9767-6E937B998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5" r="-1" b="5726"/>
          <a:stretch/>
        </p:blipFill>
        <p:spPr>
          <a:xfrm>
            <a:off x="4975098" y="192989"/>
            <a:ext cx="7216902" cy="4359440"/>
          </a:xfrm>
          <a:prstGeom prst="rect">
            <a:avLst/>
          </a:prstGeom>
        </p:spPr>
      </p:pic>
      <p:pic>
        <p:nvPicPr>
          <p:cNvPr id="2050" name="Picture 2" descr="Fotoattēla apraksts nav pieejam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329" y="4680152"/>
            <a:ext cx="1828502" cy="14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inis_Mjartans\Pictures\FOTO LATGALU SATA\LS DIENA\IMG_4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24" y="192989"/>
            <a:ext cx="4005174" cy="30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85" y="3318847"/>
            <a:ext cx="4890383" cy="331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911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atura vietturis 5" descr="Attēls, kurā ir teksts&#10;&#10;Apraksts ģenerēts automātiski">
            <a:extLst>
              <a:ext uri="{FF2B5EF4-FFF2-40B4-BE49-F238E27FC236}">
                <a16:creationId xmlns:a16="http://schemas.microsoft.com/office/drawing/2014/main" id="{FD4ACA71-7A63-4857-9271-CB5F6B8EA07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6328"/>
          <a:stretch/>
        </p:blipFill>
        <p:spPr>
          <a:xfrm>
            <a:off x="34524" y="25888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B0CCFE7B-C4EF-40C1-A31B-483FDA508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lv-LV" sz="2600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https://www.youtube.com/watch?v=dWmllXMffeo</a:t>
            </a:r>
            <a:br>
              <a:rPr lang="lv-LV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lv-LV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Apakšvirsraksts 6">
            <a:extLst>
              <a:ext uri="{FF2B5EF4-FFF2-40B4-BE49-F238E27FC236}">
                <a16:creationId xmlns:a16="http://schemas.microsoft.com/office/drawing/2014/main" id="{0598D1AB-A1D9-495E-8CB9-169318BFF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199" y="5501640"/>
            <a:ext cx="3257547" cy="914400"/>
          </a:xfrm>
        </p:spPr>
        <p:txBody>
          <a:bodyPr anchor="ctr">
            <a:normAutofit fontScale="47500" lnSpcReduction="20000"/>
          </a:bodyPr>
          <a:lstStyle/>
          <a:p>
            <a:pPr algn="l"/>
            <a:r>
              <a:rPr lang="lv-LV" sz="3200" dirty="0">
                <a:solidFill>
                  <a:schemeClr val="tx2"/>
                </a:solidFill>
              </a:rPr>
              <a:t>Latgaļu </a:t>
            </a:r>
            <a:r>
              <a:rPr lang="lv-LV" sz="3200" dirty="0" err="1">
                <a:solidFill>
                  <a:schemeClr val="tx2"/>
                </a:solidFill>
              </a:rPr>
              <a:t>sātas</a:t>
            </a:r>
            <a:r>
              <a:rPr lang="lv-LV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tradicionālo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amatu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prasmju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lv-LV" sz="3200" dirty="0">
                <a:solidFill>
                  <a:schemeClr val="tx2"/>
                </a:solidFill>
              </a:rPr>
              <a:t>atvērto durvju dien</a:t>
            </a:r>
            <a:r>
              <a:rPr lang="en-US" sz="3200" dirty="0">
                <a:solidFill>
                  <a:schemeClr val="tx2"/>
                </a:solidFill>
              </a:rPr>
              <a:t>a </a:t>
            </a:r>
            <a:r>
              <a:rPr lang="en-US" sz="3200" dirty="0" err="1">
                <a:solidFill>
                  <a:schemeClr val="tx2"/>
                </a:solidFill>
              </a:rPr>
              <a:t>videofilmā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  <a:endParaRPr lang="lv-LV" sz="3200" dirty="0">
              <a:solidFill>
                <a:schemeClr val="tx2"/>
              </a:solidFill>
            </a:endParaRPr>
          </a:p>
          <a:p>
            <a:pPr algn="l"/>
            <a:r>
              <a:rPr lang="lv-LV" sz="2000" dirty="0">
                <a:solidFill>
                  <a:schemeClr val="tx2"/>
                </a:solidFill>
              </a:rPr>
              <a:t> Video autors: Solvita </a:t>
            </a:r>
            <a:r>
              <a:rPr lang="lv-LV" sz="2000" dirty="0" err="1">
                <a:solidFill>
                  <a:schemeClr val="tx2"/>
                </a:solidFill>
              </a:rPr>
              <a:t>Lodiņa</a:t>
            </a:r>
            <a:endParaRPr lang="lv-LV" sz="2000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818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tura vietturis 7" descr="Attēls, kurā ir iekštelpa, telpa, dzīvošana, mēbeles&#10;&#10;Apraksts ģenerēts automātiski">
            <a:extLst>
              <a:ext uri="{FF2B5EF4-FFF2-40B4-BE49-F238E27FC236}">
                <a16:creationId xmlns:a16="http://schemas.microsoft.com/office/drawing/2014/main" id="{FD62045B-7903-4A5E-B221-78D3A525DB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441"/>
          <a:stretch/>
        </p:blipFill>
        <p:spPr>
          <a:xfrm>
            <a:off x="6015107" y="-1"/>
            <a:ext cx="6176895" cy="2937954"/>
          </a:xfrm>
          <a:prstGeom prst="rect">
            <a:avLst/>
          </a:prstGeom>
        </p:spPr>
      </p:pic>
      <p:pic>
        <p:nvPicPr>
          <p:cNvPr id="6" name="Satura vietturis 5" descr="Attēls, kurā ir persona, iekštelpa, cilvēki, grupa&#10;&#10;Apraksts ģenerēts automātiski">
            <a:extLst>
              <a:ext uri="{FF2B5EF4-FFF2-40B4-BE49-F238E27FC236}">
                <a16:creationId xmlns:a16="http://schemas.microsoft.com/office/drawing/2014/main" id="{F78751A0-4C2D-4058-899E-6BC16CA90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8" r="1" b="1133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76763F41-7EBA-49D7-9E0A-A745A4F9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36830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</a:rPr>
              <a:t>Maizes</a:t>
            </a:r>
            <a:r>
              <a:rPr lang="en-US" sz="3200" kern="1200" dirty="0">
                <a:solidFill>
                  <a:schemeClr val="tx1"/>
                </a:solidFill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</a:rPr>
              <a:t>cepšana</a:t>
            </a:r>
            <a:r>
              <a:rPr lang="lv-LV" sz="3200" kern="1200" dirty="0">
                <a:solidFill>
                  <a:schemeClr val="tx1"/>
                </a:solidFill>
              </a:rPr>
              <a:t>s</a:t>
            </a:r>
            <a:br>
              <a:rPr lang="lv-LV" sz="3200" dirty="0"/>
            </a:br>
            <a:r>
              <a:rPr lang="lv-LV" sz="3200" kern="1200" dirty="0">
                <a:solidFill>
                  <a:schemeClr val="tx1"/>
                </a:solidFill>
              </a:rPr>
              <a:t>un sviesta kulšanas darbnīcas</a:t>
            </a:r>
            <a:endParaRPr lang="en-US" sz="32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35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 descr="Attēls, kurā ir persona, iekštelpa, ģimene, pusdienu galds&#10;&#10;Apraksts ģenerēts automātiski">
            <a:extLst>
              <a:ext uri="{FF2B5EF4-FFF2-40B4-BE49-F238E27FC236}">
                <a16:creationId xmlns:a16="http://schemas.microsoft.com/office/drawing/2014/main" id="{563A602A-AF98-4C84-B138-15CDF7A8C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r="-1" b="11217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Attēls 6" descr="Attēls, kurā ir persona, iekštelpa&#10;&#10;Apraksts ģenerēts automātiski">
            <a:extLst>
              <a:ext uri="{FF2B5EF4-FFF2-40B4-BE49-F238E27FC236}">
                <a16:creationId xmlns:a16="http://schemas.microsoft.com/office/drawing/2014/main" id="{5C94BB84-1292-4DDE-88E9-B292808FC4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6096000" y="1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41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8" name="Satura vietturis 7" descr="Attēls, kurā ir zāle, ārtelpa, persona, cilvēki&#10;&#10;Apraksts ģenerēts automātiski">
            <a:extLst>
              <a:ext uri="{FF2B5EF4-FFF2-40B4-BE49-F238E27FC236}">
                <a16:creationId xmlns:a16="http://schemas.microsoft.com/office/drawing/2014/main" id="{B150025C-39E2-444E-81D7-5BBE5859E7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r="-1" b="-1"/>
          <a:stretch/>
        </p:blipFill>
        <p:spPr>
          <a:xfrm>
            <a:off x="914400" y="305329"/>
            <a:ext cx="6452558" cy="5327720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Satura vietturis 5" descr="Attēls, kurā ir galds, pārtika, šķīvis, sviestmaize&#10;&#10;Apraksts ģenerēts automātiski">
            <a:extLst>
              <a:ext uri="{FF2B5EF4-FFF2-40B4-BE49-F238E27FC236}">
                <a16:creationId xmlns:a16="http://schemas.microsoft.com/office/drawing/2014/main" id="{6FCE1CCC-2852-4B6F-86D6-AAC411757D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2" r="1" b="1"/>
          <a:stretch/>
        </p:blipFill>
        <p:spPr>
          <a:xfrm>
            <a:off x="5792132" y="255683"/>
            <a:ext cx="6056046" cy="448884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3820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atura vietturis 7" descr="Attēls, kurā ir persona, cilvēki, maltīte&#10;&#10;Apraksts ģenerēts automātiski">
            <a:extLst>
              <a:ext uri="{FF2B5EF4-FFF2-40B4-BE49-F238E27FC236}">
                <a16:creationId xmlns:a16="http://schemas.microsoft.com/office/drawing/2014/main" id="{425313D0-B2AB-4D73-9375-F269B6AA25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31" y="283401"/>
            <a:ext cx="5145669" cy="6223931"/>
          </a:xfrm>
        </p:spPr>
      </p:pic>
      <p:pic>
        <p:nvPicPr>
          <p:cNvPr id="7" name="Satura vietturis 5" descr="Attēls, kurā ir persona&#10;&#10;Apraksts ģenerēts automātiski">
            <a:extLst>
              <a:ext uri="{FF2B5EF4-FFF2-40B4-BE49-F238E27FC236}">
                <a16:creationId xmlns:a16="http://schemas.microsoft.com/office/drawing/2014/main" id="{298D3701-0C3D-4F4A-A097-51F0ADAAB3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26" y="264062"/>
            <a:ext cx="4724362" cy="6299150"/>
          </a:xfrm>
        </p:spPr>
      </p:pic>
    </p:spTree>
    <p:extLst>
      <p:ext uri="{BB962C8B-B14F-4D97-AF65-F5344CB8AC3E}">
        <p14:creationId xmlns:p14="http://schemas.microsoft.com/office/powerpoint/2010/main" val="4151580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291B740E-C95E-4AC9-875F-09808C6EE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5317236"/>
            <a:ext cx="3715449" cy="1106424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Māla darbnīca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atura vietturis 7" descr="Attēls, kurā ir ārtelpa, zāle, persona, pikniks&#10;&#10;Apraksts ģenerēts automātiski">
            <a:extLst>
              <a:ext uri="{FF2B5EF4-FFF2-40B4-BE49-F238E27FC236}">
                <a16:creationId xmlns:a16="http://schemas.microsoft.com/office/drawing/2014/main" id="{D0946B79-D050-4411-814E-518EAAD751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" b="1"/>
          <a:stretch/>
        </p:blipFill>
        <p:spPr>
          <a:xfrm>
            <a:off x="-30587" y="735836"/>
            <a:ext cx="3016544" cy="4379090"/>
          </a:xfrm>
          <a:prstGeom prst="rect">
            <a:avLst/>
          </a:prstGeom>
        </p:spPr>
      </p:pic>
      <p:pic>
        <p:nvPicPr>
          <p:cNvPr id="11" name="Attēls 10" descr="Attēls, kurā ir ārtelpa, zāle, persona, bārbekjū&#10;&#10;Apraksts ģenerēts automātiski">
            <a:extLst>
              <a:ext uri="{FF2B5EF4-FFF2-40B4-BE49-F238E27FC236}">
                <a16:creationId xmlns:a16="http://schemas.microsoft.com/office/drawing/2014/main" id="{43330D0F-5CE6-4E9A-B7CC-46E94F2332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8" r="4" b="7202"/>
          <a:stretch/>
        </p:blipFill>
        <p:spPr>
          <a:xfrm>
            <a:off x="3109575" y="735837"/>
            <a:ext cx="4168981" cy="452499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50" y="766568"/>
            <a:ext cx="4179144" cy="446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191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7" name="Satura vietturis 5" descr="Attēls, kurā ir iekštelpa&#10;&#10;Apraksts ģenerēts automātiski">
            <a:extLst>
              <a:ext uri="{FF2B5EF4-FFF2-40B4-BE49-F238E27FC236}">
                <a16:creationId xmlns:a16="http://schemas.microsoft.com/office/drawing/2014/main" id="{7D8D504B-64E9-4E43-8111-65237DD066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3" r="4" b="6756"/>
          <a:stretch/>
        </p:blipFill>
        <p:spPr>
          <a:xfrm>
            <a:off x="6609592" y="672093"/>
            <a:ext cx="4605034" cy="5506658"/>
          </a:xfrm>
          <a:prstGeom prst="rect">
            <a:avLst/>
          </a:prstGeom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61" y="14570015"/>
            <a:ext cx="3457001" cy="51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214" y="163818"/>
            <a:ext cx="4921903" cy="647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580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221</TotalTime>
  <Words>104</Words>
  <Application>Microsoft Office PowerPoint</Application>
  <PresentationFormat>Platekrāna</PresentationFormat>
  <Paragraphs>12</Paragraphs>
  <Slides>21</Slides>
  <Notes>0</Notes>
  <HiddenSlides>0</HiddenSlides>
  <MMClips>1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Tw Cen MT</vt:lpstr>
      <vt:lpstr>Office dizains</vt:lpstr>
      <vt:lpstr>Tradicionālo amatu prasmju darbnīcas  </vt:lpstr>
      <vt:lpstr>PowerPoint prezentācija</vt:lpstr>
      <vt:lpstr>https://www.youtube.com/watch?v=dWmllXMffeo </vt:lpstr>
      <vt:lpstr>Maizes cepšanas un sviesta kulšanas darbnīcas</vt:lpstr>
      <vt:lpstr>PowerPoint prezentācija</vt:lpstr>
      <vt:lpstr>PowerPoint prezentācija</vt:lpstr>
      <vt:lpstr>PowerPoint prezentācija</vt:lpstr>
      <vt:lpstr>Māla darbnīca</vt:lpstr>
      <vt:lpstr>PowerPoint prezentācija</vt:lpstr>
      <vt:lpstr>Etnogrāfiskās kokles spēles apguves darbnīca</vt:lpstr>
      <vt:lpstr>PowerPoint prezentācija</vt:lpstr>
      <vt:lpstr>Bērza tāss darbnīcas</vt:lpstr>
      <vt:lpstr>PowerPoint prezentācija</vt:lpstr>
      <vt:lpstr>       Vīzu pīšana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Tradicionālo amatu prasmju darbnīcas</dc:title>
  <dc:creator>Marika Zeimule</dc:creator>
  <cp:lastModifiedBy>Marika Zeimule</cp:lastModifiedBy>
  <cp:revision>28</cp:revision>
  <dcterms:created xsi:type="dcterms:W3CDTF">2022-11-07T17:58:48Z</dcterms:created>
  <dcterms:modified xsi:type="dcterms:W3CDTF">2022-11-11T09:05:12Z</dcterms:modified>
</cp:coreProperties>
</file>