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59" r:id="rId11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7A9CE8E-649A-4374-8195-7B49171DFCBB}" type="datetimeFigureOut">
              <a:rPr lang="lv-LV" smtClean="0"/>
              <a:t>2022.12.19.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9BEB2BA-115F-4147-AD3E-DD0EAF209491}" type="slidenum">
              <a:rPr lang="lv-LV" smtClean="0"/>
              <a:t>‹#›</a:t>
            </a:fld>
            <a:endParaRPr lang="lv-LV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CE8E-649A-4374-8195-7B49171DFCBB}" type="datetimeFigureOut">
              <a:rPr lang="lv-LV" smtClean="0"/>
              <a:t>2022.12.19.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B2BA-115F-4147-AD3E-DD0EAF20949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CE8E-649A-4374-8195-7B49171DFCBB}" type="datetimeFigureOut">
              <a:rPr lang="lv-LV" smtClean="0"/>
              <a:t>2022.12.19.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B2BA-115F-4147-AD3E-DD0EAF20949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CE8E-649A-4374-8195-7B49171DFCBB}" type="datetimeFigureOut">
              <a:rPr lang="lv-LV" smtClean="0"/>
              <a:t>2022.12.19.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B2BA-115F-4147-AD3E-DD0EAF209491}" type="slidenum">
              <a:rPr lang="lv-LV" smtClean="0"/>
              <a:t>‹#›</a:t>
            </a:fld>
            <a:endParaRPr lang="lv-LV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7A9CE8E-649A-4374-8195-7B49171DFCBB}" type="datetimeFigureOut">
              <a:rPr lang="lv-LV" smtClean="0"/>
              <a:t>2022.12.19.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B2BA-115F-4147-AD3E-DD0EAF209491}" type="slidenum">
              <a:rPr lang="lv-LV" smtClean="0"/>
              <a:t>‹#›</a:t>
            </a:fld>
            <a:endParaRPr lang="lv-LV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CE8E-649A-4374-8195-7B49171DFCBB}" type="datetimeFigureOut">
              <a:rPr lang="lv-LV" smtClean="0"/>
              <a:t>2022.12.19.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B2BA-115F-4147-AD3E-DD0EAF209491}" type="slidenum">
              <a:rPr lang="lv-LV" smtClean="0"/>
              <a:t>‹#›</a:t>
            </a:fld>
            <a:endParaRPr lang="lv-LV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CE8E-649A-4374-8195-7B49171DFCBB}" type="datetimeFigureOut">
              <a:rPr lang="lv-LV" smtClean="0"/>
              <a:t>2022.12.19.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B2BA-115F-4147-AD3E-DD0EAF209491}" type="slidenum">
              <a:rPr lang="lv-LV" smtClean="0"/>
              <a:t>‹#›</a:t>
            </a:fld>
            <a:endParaRPr lang="lv-LV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9CE8E-649A-4374-8195-7B49171DFCBB}" type="datetimeFigureOut">
              <a:rPr lang="lv-LV" smtClean="0"/>
              <a:t>2022.12.19.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B2BA-115F-4147-AD3E-DD0EAF209491}" type="slidenum">
              <a:rPr lang="lv-LV" smtClean="0"/>
              <a:t>‹#›</a:t>
            </a:fld>
            <a:endParaRPr lang="lv-LV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CE8E-649A-4374-8195-7B49171DFCBB}" type="datetimeFigureOut">
              <a:rPr lang="lv-LV" smtClean="0"/>
              <a:t>2022.12.19.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B2BA-115F-4147-AD3E-DD0EAF20949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7A9CE8E-649A-4374-8195-7B49171DFCBB}" type="datetimeFigureOut">
              <a:rPr lang="lv-LV" smtClean="0"/>
              <a:t>2022.12.19.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B2BA-115F-4147-AD3E-DD0EAF209491}" type="slidenum">
              <a:rPr lang="lv-LV" smtClean="0"/>
              <a:t>‹#›</a:t>
            </a:fld>
            <a:endParaRPr lang="lv-LV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lv-LV" smtClean="0"/>
              <a:t>Rediģēt šablona teksta stilus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 smtClean="0"/>
              <a:t>Noklikšķiniet uz attēla ikonas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7A9CE8E-649A-4374-8195-7B49171DFCBB}" type="datetimeFigureOut">
              <a:rPr lang="lv-LV" smtClean="0"/>
              <a:t>2022.12.19.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B2BA-115F-4147-AD3E-DD0EAF209491}" type="slidenum">
              <a:rPr lang="lv-LV" smtClean="0"/>
              <a:t>‹#›</a:t>
            </a:fld>
            <a:endParaRPr lang="lv-LV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smtClean="0"/>
              <a:t>Rediģēt šablona teksta stilus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97A9CE8E-649A-4374-8195-7B49171DFCBB}" type="datetimeFigureOut">
              <a:rPr lang="lv-LV" smtClean="0"/>
              <a:t>2022.12.19.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F9BEB2BA-115F-4147-AD3E-DD0EAF209491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3419872" y="3789040"/>
            <a:ext cx="6192688" cy="1581150"/>
          </a:xfrm>
        </p:spPr>
        <p:txBody>
          <a:bodyPr>
            <a:normAutofit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LKP2022/12</a:t>
            </a:r>
          </a:p>
          <a:p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īstenotājs – Balvu novada pašvaldība</a:t>
            </a:r>
            <a:endParaRPr lang="lv-LV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707904" y="1340768"/>
            <a:ext cx="5120640" cy="2304288"/>
          </a:xfrm>
        </p:spPr>
        <p:txBody>
          <a:bodyPr/>
          <a:lstStyle/>
          <a:p>
            <a:pPr algn="ctr"/>
            <a:r>
              <a:rPr lang="lv-LV" b="1" dirty="0"/>
              <a:t>«Manas saknes Balvu novadā</a:t>
            </a:r>
            <a:r>
              <a:rPr lang="lv-LV" b="1" dirty="0" smtClean="0"/>
              <a:t>»</a:t>
            </a: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armite\Desktop\lraa_logo_bez_fo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612178"/>
            <a:ext cx="980369" cy="97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rmite\Desktop\krasainais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612178"/>
            <a:ext cx="1688823" cy="97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rmite\Desktop\lvm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612178"/>
            <a:ext cx="1899951" cy="92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209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atura vietturis 4"/>
          <p:cNvSpPr>
            <a:spLocks noGrp="1"/>
          </p:cNvSpPr>
          <p:nvPr>
            <p:ph sz="quarter" idx="13"/>
          </p:nvPr>
        </p:nvSpPr>
        <p:spPr>
          <a:xfrm>
            <a:off x="323528" y="2420888"/>
            <a:ext cx="6768752" cy="1050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vadītāja: Sarmīte Vorza,</a:t>
            </a:r>
          </a:p>
          <a:p>
            <a:pPr marL="0" indent="0">
              <a:buNone/>
            </a:pP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e-pasts: </a:t>
            </a:r>
            <a:r>
              <a:rPr lang="lv-LV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sarmite.vorza@inbox.lv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Sarmite\Desktop\2022\Projekts_Saknes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1168"/>
            <a:ext cx="4896544" cy="170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20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/>
          <a:lstStyle/>
          <a:p>
            <a:pPr algn="ctr"/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mērķis:</a:t>
            </a: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sz="quarter" idx="4294967295"/>
          </p:nvPr>
        </p:nvSpPr>
        <p:spPr>
          <a:xfrm>
            <a:off x="252413" y="1412875"/>
            <a:ext cx="8891587" cy="5010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ērnu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jauniešu iesaiste sava novada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izzināšanā, kas arī projekta realizācijas laikā tika sasniegts.</a:t>
            </a:r>
          </a:p>
          <a:p>
            <a:pPr marL="0" indent="0">
              <a:buNone/>
            </a:pP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ika popularizēti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novadpētniecības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resursi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Balvu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novadu un veicināta bērnu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jauniešu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vēlme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iepazīt lokālo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kultūrvidi, iesaistot radošajās aktivitātēs 105 interesentus.</a:t>
            </a:r>
          </a:p>
          <a:p>
            <a:pPr marL="0" indent="0">
              <a:buNone/>
            </a:pPr>
            <a:endParaRPr lang="lv-LV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Realizācijas laiks: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laika posms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01.06.2022. līdz 15.12.2022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Sarmite\Desktop\lraa_logo_bez_fo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5621730"/>
            <a:ext cx="1008112" cy="100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637472"/>
            <a:ext cx="168910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26" y="5637472"/>
            <a:ext cx="189547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366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9" y="5752271"/>
            <a:ext cx="10064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767351"/>
            <a:ext cx="168910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754775"/>
            <a:ext cx="18954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03640" y="476672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 projektā piešķirtajiem līdzekļiem iegādāta magnētiska Balvu novada karte un 16 koka magnētiņi.</a:t>
            </a:r>
            <a:endParaRPr lang="lv-L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C:\Users\Sarmite\Desktop\WhatsApp Image 2022-12-19 at 16.27.28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110" y="2966336"/>
            <a:ext cx="2791417" cy="372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Sarmite\Desktop\WhatsApp Image 2022-12-19 at 16.34.09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06" y="163489"/>
            <a:ext cx="5692334" cy="426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82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rmite\Desktop\2022\Projekts_Saknes\Pieteikties_novadmacibas_nodarbībā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03" y="188640"/>
            <a:ext cx="6225785" cy="521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97" y="5733256"/>
            <a:ext cx="10064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691" y="5733256"/>
            <a:ext cx="168910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733256"/>
            <a:ext cx="18954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98271" y="1751606"/>
            <a:ext cx="2476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Aicinājums pieteikties uz novadmācības nodarbībām, kas tika izsūtīts skolām </a:t>
            </a:r>
            <a:endParaRPr lang="lv-L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64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8892480" cy="746125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Novadmācības nodarbības </a:t>
            </a:r>
            <a:b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Balvu Centrālajā bibliotēkā (sept.-nov.) </a:t>
            </a: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sz="quarter" idx="4294967295"/>
          </p:nvPr>
        </p:nvSpPr>
        <p:spPr>
          <a:xfrm>
            <a:off x="251520" y="1772816"/>
            <a:ext cx="8712968" cy="2808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Notikušo 9 nodarbību 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laikā tika iepazīta Balvu novada karte un popularizēts bibliotēkas novadpētniecības krājums (senas fotogrāfijas, raksti, grāmatas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lv-LV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Katrai 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interesentu grupai tika pielāgoti uzdevumi, atbilstoši vietai, no 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kurienes 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nāk dalībnieki (Tilžas, Balviem, Viļakas u.tml.) un vecumam.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73216"/>
            <a:ext cx="10064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03378"/>
            <a:ext cx="168910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373216"/>
            <a:ext cx="189547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888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89240"/>
            <a:ext cx="10064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619402"/>
            <a:ext cx="168910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619402"/>
            <a:ext cx="18954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C:\Users\Sarmite\Desktop\Saknes\IMG-20221111-WA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323"/>
            <a:ext cx="3901868" cy="520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Sarmite\Desktop\WhatsApp Image 2022-12-19 at 16.19.40 (2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196" y="249323"/>
            <a:ext cx="3901870" cy="520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70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89240"/>
            <a:ext cx="10064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103" y="5589240"/>
            <a:ext cx="168910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589240"/>
            <a:ext cx="18954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C:\Users\Sarmite\Desktop\Saknes\IMG-20221111-WA0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3867494" cy="515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Sarmite\Desktop\WhatsApp Image 2022-12-19 at 16.19.40 (5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7886"/>
            <a:ext cx="3884565" cy="517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863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89240"/>
            <a:ext cx="10064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619402"/>
            <a:ext cx="168910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589240"/>
            <a:ext cx="18954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C:\Users\Sarmite\Desktop\WhatsApp Image 2022-12-19 at 16.19.4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5153"/>
            <a:ext cx="3842792" cy="512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Sarmite\Desktop\WhatsApp Image 2022-12-19 at 16.19.40 (1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54" y="256385"/>
            <a:ext cx="3816424" cy="508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302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89240"/>
            <a:ext cx="10064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566" y="5588429"/>
            <a:ext cx="168910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588429"/>
            <a:ext cx="18954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C:\Users\Sarmite\Desktop\WhatsApp Image 2022-12-19 at 16.19.40 (4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096"/>
            <a:ext cx="3920075" cy="522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Sarmite\Desktop\WhatsApp Image 2022-12-19 at 16.19.40 (3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3069"/>
            <a:ext cx="3889197" cy="51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944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Niedru klājums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153</TotalTime>
  <Words>149</Words>
  <Application>Microsoft Office PowerPoint</Application>
  <PresentationFormat>Slaidrāde ekrānā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10</vt:i4>
      </vt:variant>
    </vt:vector>
  </HeadingPairs>
  <TitlesOfParts>
    <vt:vector size="11" baseType="lpstr">
      <vt:lpstr>Soho</vt:lpstr>
      <vt:lpstr>«Manas saknes Balvu novadā»</vt:lpstr>
      <vt:lpstr>Projekta mērķis:</vt:lpstr>
      <vt:lpstr>PowerPoint prezentācija</vt:lpstr>
      <vt:lpstr>PowerPoint prezentācija</vt:lpstr>
      <vt:lpstr>Novadmācības nodarbības  Balvu Centrālajā bibliotēkā (sept.-nov.) 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«Manas saknes Balvu novadā»</dc:title>
  <dc:creator>Sarmite</dc:creator>
  <cp:lastModifiedBy>Sarmite</cp:lastModifiedBy>
  <cp:revision>17</cp:revision>
  <dcterms:created xsi:type="dcterms:W3CDTF">2022-12-19T12:25:52Z</dcterms:created>
  <dcterms:modified xsi:type="dcterms:W3CDTF">2022-12-19T14:59:47Z</dcterms:modified>
</cp:coreProperties>
</file>