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B32B851-EC48-F89A-10F0-CE4D8F9A0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28489FEA-A0C3-723E-6450-E3533D8B8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981EF433-AD12-7F5E-FDAC-49BA98C5D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8D93-93CE-457F-A51E-7D7A1869C9BA}" type="datetimeFigureOut">
              <a:rPr lang="lv-LV" smtClean="0"/>
              <a:t>19.12.2022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25BCB9EA-AB54-604C-5BDB-913EB797B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E0C5B6AF-7502-8357-DFD6-5352F140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047A-7AE4-4076-AB88-598842782B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939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58673EC-CC3C-FFBC-6580-B230C8DFF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0E43ECD8-58DC-F2DD-1C0E-B68B2EF97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A082B9D9-3DC5-40B8-9C8A-F28033F0E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8D93-93CE-457F-A51E-7D7A1869C9BA}" type="datetimeFigureOut">
              <a:rPr lang="lv-LV" smtClean="0"/>
              <a:t>19.12.2022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BE3BC116-93F1-EC64-8B69-45624DD94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CB049572-2491-3EBD-CD2D-DDBBD5527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047A-7AE4-4076-AB88-598842782B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69715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5E75F3C0-9B30-AE0D-E0A9-FCF19EDA6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9B4300A0-D30D-90BF-4A89-4D98368F43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63316AC5-169D-C4D3-5B9D-C19DF62DB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8D93-93CE-457F-A51E-7D7A1869C9BA}" type="datetimeFigureOut">
              <a:rPr lang="lv-LV" smtClean="0"/>
              <a:t>19.12.2022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70B56302-95AD-9353-D9EE-C5C5DD785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25A13F70-1401-A9EB-7E30-991CDF16C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047A-7AE4-4076-AB88-598842782B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35627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396F459-50EA-B88E-8797-7E1CF8AAE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C1A3199E-757B-802A-3AE0-36004FE9E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AE6FD886-9289-4CDF-C4C0-C76086D26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8D93-93CE-457F-A51E-7D7A1869C9BA}" type="datetimeFigureOut">
              <a:rPr lang="lv-LV" smtClean="0"/>
              <a:t>19.12.2022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BE0CFEDD-19B1-27C4-0573-3DF42AEDF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172CFB61-7C05-4F5F-095C-1601BB68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047A-7AE4-4076-AB88-598842782B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4999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2AF8669-CCF8-4100-936A-D138E80F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3BF3CC69-AFEF-3B32-02D7-6ADE7E741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8311F6C6-4889-D5DF-43B5-EFDD52B05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8D93-93CE-457F-A51E-7D7A1869C9BA}" type="datetimeFigureOut">
              <a:rPr lang="lv-LV" smtClean="0"/>
              <a:t>19.12.2022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DE317D5A-4041-BD7C-1B61-EEFC0B734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33EE025-3546-2FD0-006D-B66EE2C0F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047A-7AE4-4076-AB88-598842782B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70538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7D84048-1D84-DD3A-F38A-8AFBA8A97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1C33282-106A-B073-50F5-96577442F1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44F405A0-8963-A449-307B-757A8B4A7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56482D22-ECD0-499A-278F-8F48963DD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8D93-93CE-457F-A51E-7D7A1869C9BA}" type="datetimeFigureOut">
              <a:rPr lang="lv-LV" smtClean="0"/>
              <a:t>19.12.2022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838F38B8-6794-175A-41EB-A47C8C324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56F43FBC-A329-AD7A-01A8-40AD00207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047A-7AE4-4076-AB88-598842782B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54260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FBF1E6A-13BC-558F-E554-2AF2E8E3E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077972C4-3007-A5E3-307A-808D71B1B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D8402FEA-D452-1A86-DCB9-26546BC3C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AE764816-4032-FD1B-58B4-C6F4BC6CC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5B875AF2-56B0-A9C1-4313-F858B565B4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4D9A4DA7-C420-A58E-030F-619D9CE4E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8D93-93CE-457F-A51E-7D7A1869C9BA}" type="datetimeFigureOut">
              <a:rPr lang="lv-LV" smtClean="0"/>
              <a:t>19.12.2022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BC9A777F-EBCA-BDE1-C11E-01FEE4894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CBA17B57-AFC4-F4E9-ECC1-84C5181D5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047A-7AE4-4076-AB88-598842782B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2291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0441B59-8E49-6FF0-D806-6E8A72B95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DDDAA4CD-0CF0-B4B9-B322-E6F8ADEF8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8D93-93CE-457F-A51E-7D7A1869C9BA}" type="datetimeFigureOut">
              <a:rPr lang="lv-LV" smtClean="0"/>
              <a:t>19.12.2022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7050BFD2-7EA5-ED5E-D4E4-5D00BD7E3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7A642ADC-5800-50A2-5B90-C774DCB40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047A-7AE4-4076-AB88-598842782B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75762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42DF6B62-2838-AD20-6C7C-02E2667AD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8D93-93CE-457F-A51E-7D7A1869C9BA}" type="datetimeFigureOut">
              <a:rPr lang="lv-LV" smtClean="0"/>
              <a:t>19.12.2022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91771D45-8446-ECF8-BCD8-379ADFC1D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F4397181-AEDD-0786-E9C5-E70F9A769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047A-7AE4-4076-AB88-598842782B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62501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F987791-91A7-2446-70F5-33E5D42CD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12B55C0-390F-3C76-31BD-EDD450FB1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0B8EBF8B-0067-56C9-8F92-35AC1824A7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F928FCE8-6684-6D92-E45B-0DE0C319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8D93-93CE-457F-A51E-7D7A1869C9BA}" type="datetimeFigureOut">
              <a:rPr lang="lv-LV" smtClean="0"/>
              <a:t>19.12.2022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8B51F97E-5C40-A755-2ED9-1415204C4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0B2436EC-41BC-5247-EC42-158823298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047A-7AE4-4076-AB88-598842782B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8446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193A2CA-6F46-CD06-1B45-B64AA162B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7888BDF4-CB37-DB4D-81D4-0E22FAF90C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C20C2270-AABC-F7D3-598C-7E8A0BD29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42584471-0E94-1037-E22F-36C1434D5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8D93-93CE-457F-A51E-7D7A1869C9BA}" type="datetimeFigureOut">
              <a:rPr lang="lv-LV" smtClean="0"/>
              <a:t>19.12.2022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9EEF77C7-E1E9-D145-8BF4-A33738C79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A82D31E3-8950-D63B-53EC-C38A31691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047A-7AE4-4076-AB88-598842782B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96035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991E1ABE-E10C-1311-E21E-C85F841F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A16195B7-3B18-B0EC-4726-CB5B63A70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1FA45E8B-F2EC-A01F-1D7E-CF44ED4047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68D93-93CE-457F-A51E-7D7A1869C9BA}" type="datetimeFigureOut">
              <a:rPr lang="lv-LV" smtClean="0"/>
              <a:t>19.12.2022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A9E393CF-529A-347F-0756-B7AAA56B02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D2F047E5-F267-6FF1-56B9-844C14409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0047A-7AE4-4076-AB88-598842782B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79420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51920A7-AF4C-A25A-972B-C04078414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5677" y="1122362"/>
            <a:ext cx="9242323" cy="4511521"/>
          </a:xfrm>
        </p:spPr>
        <p:txBody>
          <a:bodyPr>
            <a:normAutofit/>
          </a:bodyPr>
          <a:lstStyle/>
          <a:p>
            <a:r>
              <a:rPr lang="lv-LV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lv-LV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rojekts “Grāmatas “J. Stroda burtnīcas: atmiņas” sagatavošana un izdošana”</a:t>
            </a:r>
            <a:br>
              <a:rPr lang="lv-LV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lv-LV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lv-LV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Finansēšanas līgums Nr. LKP2022/05</a:t>
            </a:r>
            <a:endParaRPr lang="lv-LV" sz="4800" dirty="0"/>
          </a:p>
        </p:txBody>
      </p:sp>
    </p:spTree>
    <p:extLst>
      <p:ext uri="{BB962C8B-B14F-4D97-AF65-F5344CB8AC3E}">
        <p14:creationId xmlns:p14="http://schemas.microsoft.com/office/powerpoint/2010/main" val="2265556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C8FB09E4-5850-9955-CEDE-B16212E45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lv-LV" sz="4000" dirty="0"/>
              <a:t>Aktivitāšu plāns: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A241D2C0-991E-831A-C31F-9023920C4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20" y="2872899"/>
            <a:ext cx="4451050" cy="3775084"/>
          </a:xfrm>
        </p:spPr>
        <p:txBody>
          <a:bodyPr>
            <a:normAutofit/>
          </a:bodyPr>
          <a:lstStyle/>
          <a:p>
            <a:r>
              <a:rPr lang="lv-LV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J. S. burtnīcu teksta transkripciju, sagatavot zinātniskos komentārus un </a:t>
            </a:r>
            <a:r>
              <a:rPr lang="lv-LV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ievadtekstu</a:t>
            </a:r>
            <a:r>
              <a:rPr lang="lv-LV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Teksta rediģēšana (literārā redakcija);</a:t>
            </a:r>
          </a:p>
          <a:p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Vizuālo materiālu apstrāde;</a:t>
            </a:r>
          </a:p>
          <a:p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Grāmatas maketa izveide;</a:t>
            </a:r>
            <a:endParaRPr lang="lv-LV" sz="2400" dirty="0"/>
          </a:p>
          <a:p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Grāmatas izdošana.</a:t>
            </a:r>
            <a:endParaRPr lang="lv-LV" sz="2400" dirty="0"/>
          </a:p>
        </p:txBody>
      </p:sp>
      <p:pic>
        <p:nvPicPr>
          <p:cNvPr id="5" name="Attēls 4" descr="Attēls, kurā ir teksts&#10;&#10;Apraksts ģenerēts automātiski">
            <a:extLst>
              <a:ext uri="{FF2B5EF4-FFF2-40B4-BE49-F238E27FC236}">
                <a16:creationId xmlns:a16="http://schemas.microsoft.com/office/drawing/2014/main" id="{8A73DD0A-9E14-91F0-C010-30C73518DA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5" r="-1" b="962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82099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04CB97F-C7C2-10E8-9437-E21F4431F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4000" dirty="0"/>
              <a:t>Sasniegtie rezultāti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D168A713-ABB3-2D51-A135-79929BA8F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253330"/>
            <a:ext cx="10734675" cy="5242719"/>
          </a:xfrm>
        </p:spPr>
        <p:txBody>
          <a:bodyPr/>
          <a:lstStyle/>
          <a:p>
            <a:r>
              <a:rPr lang="lv-LV" b="1" dirty="0"/>
              <a:t>Kvalitatīvie:</a:t>
            </a:r>
          </a:p>
          <a:p>
            <a:r>
              <a:rPr lang="lv-LV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opularizēta </a:t>
            </a:r>
            <a:r>
              <a:rPr lang="lv-LV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mikrovēsture</a:t>
            </a: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Latgales vēstures kontekstā;</a:t>
            </a:r>
          </a:p>
          <a:p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veicināta sadarbība ar dažādam Latvijas un Latgales kultūras institūcijām (Varakļāni Novada muzeju, Aizkraukles vēstures un mākslas muzeju, Latvijas Kara muzeju), ka arī privātpersonām;</a:t>
            </a:r>
          </a:p>
          <a:p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sekmē nozīmīgu kultūrvēsturisku liecību pieejamību plašākai sabiedrībai, mazina stereotipus un “aizpilda” kārtējo balto plankumu Latgales vēsturē un Latvijas kultūrvēsturē;</a:t>
            </a:r>
          </a:p>
          <a:p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veidot pilnvērtīgāku priekšstatu par ikdienas dzīvi Latvijā, tostarp Padomju okupācijas gados (1940–1941; 1944–1991).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999908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4C3A44BB-E01C-4AA8-B2C8-32FC346D2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ttēls 7" descr="Attēls, kurā ir teksts, vecs">
            <a:extLst>
              <a:ext uri="{FF2B5EF4-FFF2-40B4-BE49-F238E27FC236}">
                <a16:creationId xmlns:a16="http://schemas.microsoft.com/office/drawing/2014/main" id="{366AD55F-3466-6105-04E6-C782FBE248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4" r="9907" b="-2"/>
          <a:stretch/>
        </p:blipFill>
        <p:spPr>
          <a:xfrm>
            <a:off x="8629650" y="277472"/>
            <a:ext cx="3562350" cy="2969543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</p:spPr>
      </p:pic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A241D2C0-991E-831A-C31F-9023920C4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9439" y="1762243"/>
            <a:ext cx="4648412" cy="2969543"/>
          </a:xfrm>
        </p:spPr>
        <p:txBody>
          <a:bodyPr>
            <a:noAutofit/>
          </a:bodyPr>
          <a:lstStyle/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Kvantitatīvie: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Izdota grāmata «Cilvēks </a:t>
            </a:r>
            <a:r>
              <a:rPr kumimoji="0" lang="lv-LV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običnij</a:t>
            </a: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 400 eksemplāros;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50 grāmatu eksemplāri dāvināti Latgales un citu reģiona bibliotēkām, kā arī muzejiem;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Īstenoti publicitātes pasākumi biedrības “</a:t>
            </a:r>
            <a:r>
              <a:rPr kumimoji="0" lang="lv-LV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Hronologeja</a:t>
            </a: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” sociālā tīkla </a:t>
            </a:r>
            <a:r>
              <a:rPr kumimoji="0" lang="lv-LV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Facebook</a:t>
            </a: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kontā ar vairāk nekā 470 sekotāju;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Nosūtīta informācija apmēram 12 Latgales un Latvijas medijiem.</a:t>
            </a:r>
          </a:p>
        </p:txBody>
      </p:sp>
      <p:pic>
        <p:nvPicPr>
          <p:cNvPr id="6" name="Attēls 5" descr="Attēls, kurā ir teksts&#10;&#10;Apraksts ģenerēts automātiski">
            <a:extLst>
              <a:ext uri="{FF2B5EF4-FFF2-40B4-BE49-F238E27FC236}">
                <a16:creationId xmlns:a16="http://schemas.microsoft.com/office/drawing/2014/main" id="{D94FE4E7-4727-ED94-4B4B-60BD13FBE2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6207"/>
          <a:stretch/>
        </p:blipFill>
        <p:spPr>
          <a:xfrm>
            <a:off x="20" y="1000124"/>
            <a:ext cx="3999419" cy="5223565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79229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1F20999-7475-45C6-B314-51F568BD5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803400"/>
            <a:ext cx="10515600" cy="1325563"/>
          </a:xfrm>
        </p:spPr>
        <p:txBody>
          <a:bodyPr/>
          <a:lstStyle/>
          <a:p>
            <a:pPr algn="ctr"/>
            <a:r>
              <a:rPr lang="lv-LV" dirty="0"/>
              <a:t>Paldies par uzmanību!</a:t>
            </a:r>
          </a:p>
        </p:txBody>
      </p:sp>
    </p:spTree>
    <p:extLst>
      <p:ext uri="{BB962C8B-B14F-4D97-AF65-F5344CB8AC3E}">
        <p14:creationId xmlns:p14="http://schemas.microsoft.com/office/powerpoint/2010/main" val="3381114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189</Words>
  <Application>Microsoft Office PowerPoint</Application>
  <PresentationFormat>Platekrāna</PresentationFormat>
  <Paragraphs>19</Paragraphs>
  <Slides>5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dizains</vt:lpstr>
      <vt:lpstr>Projekts “Grāmatas “J. Stroda burtnīcas: atmiņas” sagatavošana un izdošana”  Finansēšanas līgums Nr. LKP2022/05</vt:lpstr>
      <vt:lpstr>Aktivitāšu plāns:</vt:lpstr>
      <vt:lpstr>Sasniegtie rezultāti</vt:lpstr>
      <vt:lpstr>PowerPoint prezentācija</vt:lpstr>
      <vt:lpstr>Paldies par uzmanību!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Projekta “Grāmatas “J. Stroda burtnīcas: atmiņas” sagatavošana un izdošana”  Finansēšanas līgums Nr. LKP2022/05</dc:title>
  <dc:creator>Kaspars Strods</dc:creator>
  <cp:lastModifiedBy>Kaspars Strods</cp:lastModifiedBy>
  <cp:revision>9</cp:revision>
  <dcterms:created xsi:type="dcterms:W3CDTF">2022-12-19T19:12:38Z</dcterms:created>
  <dcterms:modified xsi:type="dcterms:W3CDTF">2022-12-19T20:44:15Z</dcterms:modified>
</cp:coreProperties>
</file>