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5" r:id="rId4"/>
    <p:sldId id="261" r:id="rId5"/>
    <p:sldId id="268" r:id="rId6"/>
    <p:sldId id="257" r:id="rId7"/>
    <p:sldId id="269" r:id="rId8"/>
    <p:sldId id="270" r:id="rId9"/>
    <p:sldId id="27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C99740A-3BC7-49B1-8183-6A91319B2F1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DD4689B-4DE9-4580-AA86-75983A7E52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19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āmas 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740A-3BC7-49B1-8183-6A91319B2F1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89B-4DE9-4580-AA86-75983A7E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6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740A-3BC7-49B1-8183-6A91319B2F1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89B-4DE9-4580-AA86-75983A7E52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058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740A-3BC7-49B1-8183-6A91319B2F1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89B-4DE9-4580-AA86-75983A7E528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486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740A-3BC7-49B1-8183-6A91319B2F1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89B-4DE9-4580-AA86-75983A7E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4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ēt vizītkar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740A-3BC7-49B1-8183-6A91319B2F1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89B-4DE9-4580-AA86-75983A7E528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927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iess vai apl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740A-3BC7-49B1-8183-6A91319B2F1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89B-4DE9-4580-AA86-75983A7E52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07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740A-3BC7-49B1-8183-6A91319B2F1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89B-4DE9-4580-AA86-75983A7E528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905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740A-3BC7-49B1-8183-6A91319B2F1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89B-4DE9-4580-AA86-75983A7E528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008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740A-3BC7-49B1-8183-6A91319B2F1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89B-4DE9-4580-AA86-75983A7E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5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740A-3BC7-49B1-8183-6A91319B2F1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89B-4DE9-4580-AA86-75983A7E528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52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740A-3BC7-49B1-8183-6A91319B2F1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89B-4DE9-4580-AA86-75983A7E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2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740A-3BC7-49B1-8183-6A91319B2F1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89B-4DE9-4580-AA86-75983A7E528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78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740A-3BC7-49B1-8183-6A91319B2F1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89B-4DE9-4580-AA86-75983A7E528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495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740A-3BC7-49B1-8183-6A91319B2F1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89B-4DE9-4580-AA86-75983A7E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0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740A-3BC7-49B1-8183-6A91319B2F1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89B-4DE9-4580-AA86-75983A7E528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86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740A-3BC7-49B1-8183-6A91319B2F1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689B-4DE9-4580-AA86-75983A7E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6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99740A-3BC7-49B1-8183-6A91319B2F1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D4689B-4DE9-4580-AA86-75983A7E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6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924" y="1313411"/>
            <a:ext cx="8931702" cy="2150514"/>
          </a:xfrm>
        </p:spPr>
        <p:txBody>
          <a:bodyPr>
            <a:normAutofit/>
          </a:bodyPr>
          <a:lstStyle/>
          <a:p>
            <a:endParaRPr lang="en-US" sz="2800" b="1" dirty="0" err="1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lv-LV" sz="2000" dirty="0"/>
              <a:t>Latgales kultūras programma 2022</a:t>
            </a:r>
          </a:p>
          <a:p>
            <a:r>
              <a:rPr lang="en-US" sz="2800" b="1" dirty="0" err="1"/>
              <a:t>Balvu</a:t>
            </a:r>
            <a:r>
              <a:rPr lang="en-US" sz="2800" b="1" dirty="0"/>
              <a:t> </a:t>
            </a:r>
            <a:r>
              <a:rPr lang="en-US" sz="2800" b="1" dirty="0" err="1"/>
              <a:t>Tautas</a:t>
            </a:r>
            <a:r>
              <a:rPr lang="en-US" sz="2800" b="1" dirty="0"/>
              <a:t> </a:t>
            </a:r>
            <a:r>
              <a:rPr lang="en-US" sz="2800" b="1" dirty="0" err="1"/>
              <a:t>teātra</a:t>
            </a:r>
            <a:r>
              <a:rPr lang="en-US" sz="2800" b="1" dirty="0"/>
              <a:t> </a:t>
            </a:r>
            <a:r>
              <a:rPr lang="en-US" sz="2800" b="1" dirty="0" err="1"/>
              <a:t>uzvedums</a:t>
            </a:r>
            <a:r>
              <a:rPr lang="en-US" sz="2800" b="1" dirty="0"/>
              <a:t> “</a:t>
            </a:r>
            <a:r>
              <a:rPr lang="en-US" sz="2800" b="1" dirty="0" err="1"/>
              <a:t>Savu</a:t>
            </a:r>
            <a:r>
              <a:rPr lang="en-US" sz="2800" b="1" dirty="0"/>
              <a:t> </a:t>
            </a:r>
            <a:r>
              <a:rPr lang="en-US" sz="2800" b="1" dirty="0" err="1"/>
              <a:t>laiku</a:t>
            </a:r>
            <a:r>
              <a:rPr lang="en-US" sz="2800" b="1" dirty="0"/>
              <a:t> </a:t>
            </a:r>
            <a:r>
              <a:rPr lang="en-US" sz="2800" b="1" dirty="0" err="1"/>
              <a:t>es</a:t>
            </a:r>
            <a:r>
              <a:rPr lang="en-US" sz="2800" b="1" dirty="0"/>
              <a:t> </a:t>
            </a:r>
            <a:r>
              <a:rPr lang="en-US" sz="2800" b="1" dirty="0" err="1"/>
              <a:t>gribu</a:t>
            </a:r>
            <a:r>
              <a:rPr lang="en-US" sz="2800" b="1" dirty="0"/>
              <a:t> pie </a:t>
            </a:r>
            <a:r>
              <a:rPr lang="en-US" sz="2800" b="1" dirty="0" err="1"/>
              <a:t>zvaigznēm</a:t>
            </a:r>
            <a:r>
              <a:rPr lang="en-US" sz="2800" b="1" dirty="0"/>
              <a:t> </a:t>
            </a:r>
            <a:r>
              <a:rPr lang="en-US" sz="2800" b="1" dirty="0" err="1"/>
              <a:t>siet</a:t>
            </a:r>
            <a:r>
              <a:rPr lang="en-US" sz="2800" b="1" dirty="0"/>
              <a:t>” </a:t>
            </a:r>
            <a:r>
              <a:rPr lang="en-US" sz="2000" b="1" i="1" dirty="0"/>
              <a:t>(</a:t>
            </a:r>
            <a:r>
              <a:rPr lang="en-US" sz="2000" b="1" i="1" dirty="0" err="1"/>
              <a:t>Teātra</a:t>
            </a:r>
            <a:r>
              <a:rPr lang="en-US" sz="2000" b="1" i="1" dirty="0"/>
              <a:t> </a:t>
            </a:r>
            <a:r>
              <a:rPr lang="en-US" sz="2000" b="1" i="1" dirty="0" err="1"/>
              <a:t>spēles</a:t>
            </a:r>
            <a:r>
              <a:rPr lang="en-US" sz="2000" b="1" i="1" dirty="0"/>
              <a:t> </a:t>
            </a:r>
            <a:r>
              <a:rPr lang="en-US" sz="2000" b="1" i="1" dirty="0" err="1"/>
              <a:t>tradīcija</a:t>
            </a:r>
            <a:r>
              <a:rPr lang="en-US" sz="2000" b="1" i="1" dirty="0"/>
              <a:t> </a:t>
            </a:r>
            <a:r>
              <a:rPr lang="en-US" sz="2000" b="1" i="1" dirty="0" err="1"/>
              <a:t>Balvos</a:t>
            </a:r>
            <a:r>
              <a:rPr lang="en-US" sz="2000" b="1" i="1" dirty="0"/>
              <a:t>. </a:t>
            </a:r>
            <a:r>
              <a:rPr lang="en-US" sz="2000" b="1" i="1" dirty="0" err="1"/>
              <a:t>Vairas</a:t>
            </a:r>
            <a:r>
              <a:rPr lang="en-US" sz="2000" b="1" i="1" dirty="0"/>
              <a:t> </a:t>
            </a:r>
            <a:r>
              <a:rPr lang="en-US" sz="2000" b="1" i="1" dirty="0" err="1"/>
              <a:t>Resnes</a:t>
            </a:r>
            <a:r>
              <a:rPr lang="en-US" sz="2000" b="1" i="1" dirty="0"/>
              <a:t> </a:t>
            </a:r>
            <a:r>
              <a:rPr lang="en-US" sz="2000" b="1" i="1" dirty="0" err="1"/>
              <a:t>pusgadsimts</a:t>
            </a:r>
            <a:r>
              <a:rPr lang="en-US" sz="2000" b="1" i="1" dirty="0"/>
              <a:t>.)</a:t>
            </a:r>
            <a:br>
              <a:rPr lang="en-US" sz="4400" b="1" i="1" dirty="0"/>
            </a:br>
            <a:endParaRPr lang="en-US" sz="28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41" y="1313411"/>
            <a:ext cx="7390015" cy="215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72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643" y="340186"/>
            <a:ext cx="10515600" cy="1325563"/>
          </a:xfrm>
        </p:spPr>
        <p:txBody>
          <a:bodyPr/>
          <a:lstStyle/>
          <a:p>
            <a:pPr lvl="1"/>
            <a:r>
              <a:rPr lang="lv-LV" sz="4400" dirty="0">
                <a:latin typeface="+mj-lt"/>
              </a:rPr>
              <a:t>Publicitāte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lv-LV" dirty="0"/>
              <a:t> Ziemeļlatgales laikraksts «Vaduguns» </a:t>
            </a:r>
            <a:endParaRPr lang="en-US" sz="2000" dirty="0"/>
          </a:p>
          <a:p>
            <a:pPr lvl="0"/>
            <a:r>
              <a:rPr lang="lv-LV" dirty="0">
                <a:effectLst/>
              </a:rPr>
              <a:t> Izdevums” Balvu novada Ziņas”, pašvaldības mājas lapa</a:t>
            </a:r>
          </a:p>
          <a:p>
            <a:pPr lvl="0"/>
            <a:r>
              <a:rPr lang="lv-LV" dirty="0"/>
              <a:t>Izdevums «Vietējā Latgales avīze»</a:t>
            </a:r>
            <a:endParaRPr lang="en-US" dirty="0">
              <a:effectLst/>
            </a:endParaRPr>
          </a:p>
          <a:p>
            <a:pPr lvl="0"/>
            <a:r>
              <a:rPr lang="lv-LV" dirty="0">
                <a:effectLst/>
              </a:rPr>
              <a:t> Balvu novada pašvaldības un Balvu KAC sociālo tīklu vietnes</a:t>
            </a:r>
            <a:endParaRPr lang="en-US" dirty="0">
              <a:effectLst/>
            </a:endParaRPr>
          </a:p>
          <a:p>
            <a:pPr lvl="0"/>
            <a:r>
              <a:rPr lang="lv-LV" dirty="0">
                <a:effectLst/>
              </a:rPr>
              <a:t>Pasākuma afiša</a:t>
            </a:r>
            <a:endParaRPr lang="en-US" dirty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3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200" b="1" dirty="0"/>
              <a:t>PROJEKTA MĒRĶI UN UZDEVUMI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lv-LV" sz="1050" b="1" i="1" dirty="0"/>
          </a:p>
          <a:p>
            <a:pPr marL="0" indent="0">
              <a:lnSpc>
                <a:spcPct val="100000"/>
              </a:lnSpc>
              <a:buNone/>
            </a:pPr>
            <a:endParaRPr lang="lv-LV" sz="1050" b="1" i="1" dirty="0"/>
          </a:p>
          <a:p>
            <a:pPr marL="0" lvl="0" indent="0" algn="ctr">
              <a:buNone/>
            </a:pPr>
            <a:r>
              <a:rPr lang="lv-LV" sz="2400" b="1" dirty="0"/>
              <a:t>Pilnībā realizēts piešķirtā finansējuma projekta uzdevums-</a:t>
            </a:r>
          </a:p>
          <a:p>
            <a:pPr marL="0" lvl="0" indent="0" algn="ctr">
              <a:buNone/>
            </a:pPr>
            <a:r>
              <a:rPr lang="lv-LV" dirty="0"/>
              <a:t> Izstrādāt  uzveduma “SAVU LAIKU ES GRIBU PIE ZVAIGZNĒM SIET”    scenāriju </a:t>
            </a:r>
            <a:r>
              <a:rPr lang="lv-LV" sz="2000" b="1" dirty="0"/>
              <a:t>(piešķirts finansējums Latgales programmā)</a:t>
            </a:r>
          </a:p>
          <a:p>
            <a:pPr marL="0" lvl="0" indent="0" algn="ctr">
              <a:buNone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lv-LV" sz="1500" dirty="0"/>
          </a:p>
          <a:p>
            <a:pPr marL="0" indent="0">
              <a:buNone/>
            </a:pPr>
            <a:r>
              <a:rPr lang="lv-LV" i="1" dirty="0"/>
              <a:t>Pārējo  projektā nosaukto mērķu  un uzdevumu realizācijas darbi ir iesākti un turpinās</a:t>
            </a:r>
            <a:endParaRPr lang="en-US" i="1" dirty="0"/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effectLst/>
            </a:endParaRPr>
          </a:p>
          <a:p>
            <a:pPr lvl="0">
              <a:lnSpc>
                <a:spcPct val="100000"/>
              </a:lnSpc>
            </a:pPr>
            <a:endParaRPr lang="en-US" sz="1500" dirty="0"/>
          </a:p>
          <a:p>
            <a:pPr marL="0" indent="0">
              <a:buNone/>
            </a:pPr>
            <a:endParaRPr lang="lv-LV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1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SCENĀRIJA TITULLAPA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7025" y="1820487"/>
            <a:ext cx="4098175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96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Citas aktivitātes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lv-LV" sz="1900" b="1" i="1" dirty="0"/>
              <a:t>Mērķis</a:t>
            </a:r>
            <a:r>
              <a:rPr lang="lv-LV" sz="1900" dirty="0"/>
              <a:t> </a:t>
            </a:r>
            <a:r>
              <a:rPr lang="lv-LV" sz="1900" i="1" dirty="0"/>
              <a:t>Nodrošināt Ziemeļlatgales kultūrvidei nozīmīgas personības, Vairas Resnes, radošā  darba mūža devuma teātra jomā,  dokumentēšanu un laikabiedru atmiņu un  liecību  saglabāšanu par to.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lv-LV" sz="1900" b="1" i="1" dirty="0"/>
              <a:t>Uzdevums</a:t>
            </a:r>
            <a:r>
              <a:rPr lang="lv-LV" sz="1900" dirty="0"/>
              <a:t> </a:t>
            </a:r>
            <a:r>
              <a:rPr lang="lv-LV" sz="1900" i="1" dirty="0"/>
              <a:t>Apzināt, apkopot vismaz 50   teātra dalībnieku un laikabiedru liecības un stāstus</a:t>
            </a:r>
            <a:endParaRPr lang="en-US" sz="1900" dirty="0"/>
          </a:p>
          <a:p>
            <a:pPr>
              <a:lnSpc>
                <a:spcPct val="100000"/>
              </a:lnSpc>
            </a:pPr>
            <a:r>
              <a:rPr lang="lv-LV" sz="2400" dirty="0"/>
              <a:t>Daļēji apkopota  informācija no LNB  portāla  Periodika.lv par Vairas Resnes darbības atspoguļojumu presē. Darbs turpinās.</a:t>
            </a:r>
            <a:endParaRPr lang="en-US" sz="2400" dirty="0"/>
          </a:p>
          <a:p>
            <a:pPr lvl="0"/>
            <a:r>
              <a:rPr lang="lv-LV" sz="2400" dirty="0"/>
              <a:t>Sadarbībā ar laikrakstu “Vaduguns”  noritējusi akcija «Iepriecini režisori» ar aicinājumu rakstīt vēstuli režisorei . Vēstules nodotas režisorei.</a:t>
            </a:r>
            <a:endParaRPr lang="en-US" sz="2400" dirty="0"/>
          </a:p>
          <a:p>
            <a:pPr lvl="0"/>
            <a:r>
              <a:rPr lang="lv-LV" sz="2400" dirty="0"/>
              <a:t>Izveidota tiešsaistes  anketa, kur var dalīties atmiņās par režisori Vairu Resni, atmiņu vākšana turpinās. </a:t>
            </a:r>
            <a:endParaRPr lang="en-US" sz="2400" dirty="0"/>
          </a:p>
          <a:p>
            <a:pPr lvl="0"/>
            <a:r>
              <a:rPr lang="lv-LV" sz="2400" dirty="0"/>
              <a:t> Svinīgi atzīmēta Vairas Resnes 50 gadu darba jubilejas diena.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985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82179"/>
          </a:xfrm>
        </p:spPr>
        <p:txBody>
          <a:bodyPr>
            <a:normAutofit/>
          </a:bodyPr>
          <a:lstStyle/>
          <a:p>
            <a:pPr algn="r"/>
            <a:r>
              <a:rPr lang="lv-LV" sz="3200" dirty="0"/>
              <a:t>PUBLIKĀCIJA Balvu novada  mājas lapā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1510" y="1655178"/>
            <a:ext cx="4536196" cy="476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575" y="2586024"/>
            <a:ext cx="3810330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32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Režisores 50 gadu darba jubilejas dienas  afiša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910" y="2557463"/>
            <a:ext cx="2348180" cy="3317875"/>
          </a:xfrm>
        </p:spPr>
      </p:pic>
    </p:spTree>
    <p:extLst>
      <p:ext uri="{BB962C8B-B14F-4D97-AF65-F5344CB8AC3E}">
        <p14:creationId xmlns:p14="http://schemas.microsoft.com/office/powerpoint/2010/main" val="1048426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lv-LV" dirty="0"/>
              <a:t>Jubilejas pasākums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99394" y="1882933"/>
            <a:ext cx="4683242" cy="3426917"/>
          </a:xfrm>
        </p:spPr>
      </p:pic>
    </p:spTree>
    <p:extLst>
      <p:ext uri="{BB962C8B-B14F-4D97-AF65-F5344CB8AC3E}">
        <p14:creationId xmlns:p14="http://schemas.microsoft.com/office/powerpoint/2010/main" val="224159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Jubilejas pasākums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786" y="1825625"/>
            <a:ext cx="3291839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038" y="1867795"/>
            <a:ext cx="5798204" cy="434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63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Jubilejas pasākums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4039663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bisks">
  <a:themeElements>
    <a:clrScheme name="Dabisk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Dabisk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abisk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202</TotalTime>
  <Words>235</Words>
  <Application>Microsoft Office PowerPoint</Application>
  <PresentationFormat>Platekrāna</PresentationFormat>
  <Paragraphs>32</Paragraphs>
  <Slides>10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2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10</vt:i4>
      </vt:variant>
    </vt:vector>
  </HeadingPairs>
  <TitlesOfParts>
    <vt:vector size="13" baseType="lpstr">
      <vt:lpstr>Arial</vt:lpstr>
      <vt:lpstr>Garamond</vt:lpstr>
      <vt:lpstr>Dabisks</vt:lpstr>
      <vt:lpstr>PowerPoint prezentācija</vt:lpstr>
      <vt:lpstr>PROJEKTA MĒRĶI UN UZDEVUMI</vt:lpstr>
      <vt:lpstr>SCENĀRIJA TITULLAPA</vt:lpstr>
      <vt:lpstr>Citas aktivitātes </vt:lpstr>
      <vt:lpstr>PUBLIKĀCIJA Balvu novada  mājas lapā</vt:lpstr>
      <vt:lpstr>Režisores 50 gadu darba jubilejas dienas  afiša</vt:lpstr>
      <vt:lpstr>Jubilejas pasākums</vt:lpstr>
      <vt:lpstr>Jubilejas pasākums</vt:lpstr>
      <vt:lpstr>Jubilejas pasākums</vt:lpstr>
      <vt:lpstr>Publicitāte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Balvu Tautas teātra uzvedums “Savu laiku es gribu pie zvaigznēm siet” (Teātra spēles tradīcija Balvos. Vairas Resnes pusgadsimts.)</dc:title>
  <dc:creator>user</dc:creator>
  <cp:lastModifiedBy>Iveta Tiltiņa</cp:lastModifiedBy>
  <cp:revision>20</cp:revision>
  <dcterms:created xsi:type="dcterms:W3CDTF">2022-12-14T09:07:15Z</dcterms:created>
  <dcterms:modified xsi:type="dcterms:W3CDTF">2022-12-14T14:37:40Z</dcterms:modified>
</cp:coreProperties>
</file>