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32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098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18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9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197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908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936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554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30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782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31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459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08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6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69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36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80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1593FF-E06B-430C-A6F0-5D36DFDCDA58}" type="datetimeFigureOut">
              <a:rPr lang="lv-LV" smtClean="0"/>
              <a:t>08.12.2022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DA2219-EEFF-4E4F-8013-CF886E0FF2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4177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sz="4000" b="1" dirty="0"/>
              <a:t>Izcilā Latvijas komponista Jāņa Ivanova dienas Preiļos</a:t>
            </a:r>
            <a:endParaRPr lang="lv-LV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3300" y="4132384"/>
            <a:ext cx="7124700" cy="879231"/>
          </a:xfrm>
        </p:spPr>
        <p:txBody>
          <a:bodyPr/>
          <a:lstStyle/>
          <a:p>
            <a:r>
              <a:rPr lang="lv-LV" dirty="0" smtClean="0"/>
              <a:t>04.08.2022. – 14.11.2022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2296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Projekta mērķis un uzdevumi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lv-LV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Aktualizēt 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izcilā Latvijas komponista  Jāņa Ivanova personības nozīmību Latgalē un Latvijā kultūrvēsturiskā skatījumā un </a:t>
            </a:r>
            <a:r>
              <a:rPr lang="lv-LV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Jāņa Ivanova dienas Preiļos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veidot kā tradīciju;</a:t>
            </a: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Popularizēt Jāņa Ivanova daiļradi, attīstīt vokalīzes un skicējuma žanrus </a:t>
            </a:r>
            <a:r>
              <a:rPr lang="lv-LV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mūzikā;</a:t>
            </a:r>
            <a:endParaRPr lang="lv-LV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lv-LV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eicināt 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jauno mūziķu radoši – māksliniecisko izaugsmi, attīstīt jauniešu fantāziju un rosināt tos izpausties kompozīcijas </a:t>
            </a:r>
            <a:r>
              <a:rPr lang="lv-LV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laukā;</a:t>
            </a:r>
            <a:endParaRPr lang="lv-LV" sz="1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lv-LV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lv-LV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osināt  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jauniešu  interesi par mūzikas un mākslas valodas mijiedarbi un daudzveidību, žanru sintēzi.</a:t>
            </a: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3292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Jānis Ivanovs (1906-1983)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1906. gada </a:t>
            </a:r>
            <a:r>
              <a:rPr lang="lv-LV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lv-LV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oktobrī </a:t>
            </a:r>
            <a:r>
              <a:rPr lang="lv-LV" sz="1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gadinam</a:t>
            </a:r>
            <a:r>
              <a:rPr lang="lv-LV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sz="1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Babru</a:t>
            </a:r>
            <a:r>
              <a:rPr lang="lv-LV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sādžā dzimušo </a:t>
            </a:r>
            <a:r>
              <a:rPr lang="lv-LV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komponistu, pianistu un pedagogu Jāni </a:t>
            </a:r>
            <a:r>
              <a:rPr lang="lv-LV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Ivanovu, </a:t>
            </a:r>
            <a:r>
              <a:rPr lang="lv-LV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uzkopjot piemiņas zīmes apkārtni un organizējot piemiņas brīdi: dziedot, daloties atmiņās, izdomājot jaunus vokalīžu nosaukumus utt</a:t>
            </a:r>
            <a:r>
              <a:rPr lang="lv-LV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lv-LV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7" y="3496064"/>
            <a:ext cx="2441331" cy="2454032"/>
          </a:xfrm>
          <a:prstGeom prst="rect">
            <a:avLst/>
          </a:prstGeom>
        </p:spPr>
      </p:pic>
      <p:pic>
        <p:nvPicPr>
          <p:cNvPr id="1026" name="Picture 2" descr="https://preilumms.edu.lv/wp-content/uploads/WhatsApp-Image-2022-10-10-at-2.00.26-PM-1-1024x76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3" y="3518333"/>
            <a:ext cx="3341321" cy="250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eilumms.edu.lv/wp-content/uploads/WhatsApp-Image-2022-10-10-at-2.00.24-PM-6-768x102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41" y="3474157"/>
            <a:ext cx="2593729" cy="25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4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73723"/>
            <a:ext cx="9601196" cy="1283678"/>
          </a:xfrm>
        </p:spPr>
        <p:txBody>
          <a:bodyPr>
            <a:noAutofit/>
          </a:bodyPr>
          <a:lstStyle/>
          <a:p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3200" dirty="0" smtClean="0"/>
              <a:t>4</a:t>
            </a:r>
            <a:r>
              <a:rPr lang="lv-LV" sz="3200" dirty="0"/>
              <a:t>. Jaundarbu konkurss mūzikā un mākslā</a:t>
            </a:r>
            <a:br>
              <a:rPr lang="lv-LV" sz="3200" dirty="0"/>
            </a:br>
            <a:r>
              <a:rPr lang="lv-LV" sz="3200" dirty="0"/>
              <a:t>(veltīts komponista Jāņa Ivanova piemiņai)</a:t>
            </a:r>
            <a:br>
              <a:rPr lang="lv-LV" sz="3200" dirty="0"/>
            </a:b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v-LV" dirty="0" smtClean="0"/>
              <a:t>Šogad saņemti 56 jaundarbi mūzikā un mākslā!</a:t>
            </a:r>
          </a:p>
          <a:p>
            <a:r>
              <a:rPr lang="lv-LV" dirty="0" smtClean="0"/>
              <a:t>Darbus izvērtē profesionāla žūrija: </a:t>
            </a:r>
          </a:p>
          <a:p>
            <a:r>
              <a:rPr lang="lv-LV" dirty="0" smtClean="0"/>
              <a:t>Mūzikā: </a:t>
            </a:r>
            <a:r>
              <a:rPr lang="lv-LV" dirty="0"/>
              <a:t>Dr. Art, profesors, komponists Ēvalds Daugulis, Dr. paed., koru virsdiriģents, komponists Jevgēnijs Ustinskovs un Daugavpils Universitātes Mūzikas katedras vadītājs, pianists, komponists Gļebs Beļajevs</a:t>
            </a:r>
            <a:endParaRPr lang="lv-LV" dirty="0" smtClean="0"/>
          </a:p>
          <a:p>
            <a:r>
              <a:rPr lang="lv-LV" dirty="0" smtClean="0"/>
              <a:t>Mākslā: (Ilūkstes </a:t>
            </a:r>
            <a:r>
              <a:rPr lang="lv-LV" dirty="0"/>
              <a:t>mūzikas un mākslas skolas direktore, māksliniece Ilona </a:t>
            </a:r>
            <a:r>
              <a:rPr lang="lv-LV" dirty="0" err="1"/>
              <a:t>Linarte-Ruža</a:t>
            </a:r>
            <a:r>
              <a:rPr lang="lv-LV" dirty="0"/>
              <a:t>,  Daugavpils dizaina un mākslas vidusskolas Saules skola skolotāja, māksliniece   Dace Abricka un māksliniece Silvija Berezovska) </a:t>
            </a:r>
          </a:p>
        </p:txBody>
      </p:sp>
    </p:spTree>
    <p:extLst>
      <p:ext uri="{BB962C8B-B14F-4D97-AF65-F5344CB8AC3E}">
        <p14:creationId xmlns:p14="http://schemas.microsoft.com/office/powerpoint/2010/main" val="261327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dirty="0" smtClean="0">
                <a:solidFill>
                  <a:srgbClr val="111111"/>
                </a:solidFill>
                <a:latin typeface="Garamond" panose="02020404030301010803" pitchFamily="18" charset="0"/>
              </a:rPr>
              <a:t>Meistarklase </a:t>
            </a:r>
            <a:r>
              <a:rPr lang="lv-LV" sz="3200" dirty="0">
                <a:solidFill>
                  <a:srgbClr val="111111"/>
                </a:solidFill>
                <a:latin typeface="Garamond" panose="02020404030301010803" pitchFamily="18" charset="0"/>
              </a:rPr>
              <a:t>jaunajiem </a:t>
            </a:r>
            <a:r>
              <a:rPr lang="lv-LV" sz="3200" dirty="0" smtClean="0">
                <a:solidFill>
                  <a:srgbClr val="111111"/>
                </a:solidFill>
                <a:latin typeface="Garamond" panose="02020404030301010803" pitchFamily="18" charset="0"/>
              </a:rPr>
              <a:t>pianistiem </a:t>
            </a:r>
            <a:r>
              <a:rPr lang="lv-LV" sz="2000" dirty="0" smtClean="0">
                <a:solidFill>
                  <a:srgbClr val="111111"/>
                </a:solidFill>
                <a:latin typeface="Garamond" panose="02020404030301010803" pitchFamily="18" charset="0"/>
              </a:rPr>
              <a:t/>
            </a:r>
            <a:br>
              <a:rPr lang="lv-LV" sz="2000" dirty="0" smtClean="0">
                <a:solidFill>
                  <a:srgbClr val="111111"/>
                </a:solidFill>
                <a:latin typeface="Garamond" panose="02020404030301010803" pitchFamily="18" charset="0"/>
              </a:rPr>
            </a:br>
            <a:r>
              <a:rPr lang="lv-LV" sz="2000" i="1" dirty="0" smtClean="0">
                <a:solidFill>
                  <a:srgbClr val="111111"/>
                </a:solidFill>
                <a:latin typeface="Garamond" panose="02020404030301010803" pitchFamily="18" charset="0"/>
              </a:rPr>
              <a:t>Jāņa </a:t>
            </a:r>
            <a:r>
              <a:rPr lang="lv-LV" sz="2000" i="1" dirty="0">
                <a:solidFill>
                  <a:srgbClr val="111111"/>
                </a:solidFill>
                <a:latin typeface="Garamond" panose="02020404030301010803" pitchFamily="18" charset="0"/>
              </a:rPr>
              <a:t>Ivanova  un citu latviešu komponistu skaņdarbu interpretēšanas </a:t>
            </a:r>
            <a:r>
              <a:rPr lang="lv-LV" sz="2000" dirty="0" smtClean="0">
                <a:solidFill>
                  <a:srgbClr val="111111"/>
                </a:solidFill>
                <a:latin typeface="Garamond" panose="02020404030301010803" pitchFamily="18" charset="0"/>
              </a:rPr>
              <a:t>noslēpumi, šoreiz  Staņislava </a:t>
            </a:r>
            <a:r>
              <a:rPr lang="lv-LV" sz="2000" dirty="0">
                <a:solidFill>
                  <a:srgbClr val="111111"/>
                </a:solidFill>
                <a:latin typeface="Garamond" panose="02020404030301010803" pitchFamily="18" charset="0"/>
              </a:rPr>
              <a:t>Broka Daugavpils Mūzikas vidusskolas </a:t>
            </a:r>
            <a:r>
              <a:rPr lang="lv-LV" sz="2000" dirty="0" smtClean="0">
                <a:solidFill>
                  <a:srgbClr val="111111"/>
                </a:solidFill>
                <a:latin typeface="Garamond" panose="02020404030301010803" pitchFamily="18" charset="0"/>
              </a:rPr>
              <a:t>pedagoģes, pianistes Elīnas </a:t>
            </a:r>
            <a:r>
              <a:rPr lang="lv-LV" sz="2000" dirty="0" err="1" smtClean="0">
                <a:solidFill>
                  <a:srgbClr val="111111"/>
                </a:solidFill>
                <a:latin typeface="Garamond" panose="02020404030301010803" pitchFamily="18" charset="0"/>
              </a:rPr>
              <a:t>Bambānes</a:t>
            </a:r>
            <a:r>
              <a:rPr lang="lv-LV" sz="2000" dirty="0" smtClean="0">
                <a:solidFill>
                  <a:srgbClr val="111111"/>
                </a:solidFill>
                <a:latin typeface="Garamond" panose="02020404030301010803" pitchFamily="18" charset="0"/>
              </a:rPr>
              <a:t> vadībā</a:t>
            </a:r>
            <a:endParaRPr lang="lv-LV" sz="2000" dirty="0">
              <a:latin typeface="Garamond" panose="02020404030301010803" pitchFamily="18" charset="0"/>
            </a:endParaRPr>
          </a:p>
        </p:txBody>
      </p:sp>
      <p:pic>
        <p:nvPicPr>
          <p:cNvPr id="2050" name="Picture 2" descr="https://preilumms.edu.lv/wp-content/uploads/IMG_20221009_141341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14" y="2443163"/>
            <a:ext cx="2592265" cy="19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reilumms.edu.lv/wp-content/uploads/IMG_20221009_135340-768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60" y="2443163"/>
            <a:ext cx="1705709" cy="198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reilumms.edu.lv/wp-content/uploads/IMG_20221009_133628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20" y="2629552"/>
            <a:ext cx="2764778" cy="175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reilumms.edu.lv/wp-content/uploads/IMG-20221009-WA0003-725x1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63" y="2443163"/>
            <a:ext cx="1943100" cy="219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2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Izcilā komponista Jāņa Ivanova piemiņas pasākums</a:t>
            </a:r>
            <a:br>
              <a:rPr lang="lv-LV" sz="3200" dirty="0"/>
            </a:br>
            <a:r>
              <a:rPr lang="lv-LV" sz="2200" dirty="0" smtClean="0"/>
              <a:t>9</a:t>
            </a:r>
            <a:r>
              <a:rPr lang="lv-LV" sz="2200" dirty="0"/>
              <a:t>. oktobrī (tradicionāli </a:t>
            </a:r>
            <a:r>
              <a:rPr lang="lv-LV" sz="2200" dirty="0" smtClean="0"/>
              <a:t>jau piekto gadu tieši </a:t>
            </a:r>
            <a:r>
              <a:rPr lang="lv-LV" sz="2200" dirty="0"/>
              <a:t>komponista dzimšanas dienā) plkst. 16.00 Preiļu Mūzikas un mākslas skolas </a:t>
            </a:r>
            <a:r>
              <a:rPr lang="lv-LV" sz="2200" dirty="0" smtClean="0"/>
              <a:t>koncertzālē</a:t>
            </a:r>
            <a:endParaRPr lang="lv-LV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1800" dirty="0" smtClean="0"/>
              <a:t>Grand </a:t>
            </a:r>
            <a:r>
              <a:rPr lang="lv-LV" sz="1800" dirty="0" err="1" smtClean="0"/>
              <a:t>Prix</a:t>
            </a:r>
            <a:r>
              <a:rPr lang="lv-LV" sz="1800" dirty="0" smtClean="0"/>
              <a:t> ieguvēju paziņošana:</a:t>
            </a:r>
          </a:p>
          <a:p>
            <a:r>
              <a:rPr lang="lv-LV" sz="1800" dirty="0" smtClean="0"/>
              <a:t>Mūzikā – Madarai </a:t>
            </a:r>
            <a:r>
              <a:rPr lang="lv-LV" sz="1800" dirty="0" err="1" smtClean="0"/>
              <a:t>Ļutinskai</a:t>
            </a:r>
            <a:r>
              <a:rPr lang="lv-LV" sz="1800" dirty="0" smtClean="0"/>
              <a:t> par </a:t>
            </a:r>
            <a:r>
              <a:rPr lang="lv-LV" sz="1800" dirty="0"/>
              <a:t>kompozīciju </a:t>
            </a:r>
            <a:r>
              <a:rPr lang="lv-LV" sz="1800" i="1" dirty="0"/>
              <a:t>“Rudens rīts</a:t>
            </a:r>
            <a:r>
              <a:rPr lang="lv-LV" sz="1800" i="1" dirty="0" smtClean="0"/>
              <a:t>”.</a:t>
            </a:r>
          </a:p>
          <a:p>
            <a:r>
              <a:rPr lang="lv-LV" sz="1800" dirty="0"/>
              <a:t> </a:t>
            </a:r>
            <a:r>
              <a:rPr lang="lv-LV" sz="1800" dirty="0" smtClean="0"/>
              <a:t>Mākslā - </a:t>
            </a:r>
            <a:r>
              <a:rPr lang="lv-LV" sz="1800" dirty="0"/>
              <a:t>Ksenijai </a:t>
            </a:r>
            <a:r>
              <a:rPr lang="lv-LV" sz="1800" dirty="0" err="1"/>
              <a:t>Luriņai</a:t>
            </a:r>
            <a:r>
              <a:rPr lang="lv-LV" sz="1800" dirty="0"/>
              <a:t> par darbu </a:t>
            </a:r>
            <a:r>
              <a:rPr lang="lv-LV" sz="1800" i="1" dirty="0"/>
              <a:t>“Rudens skaņas kokos”</a:t>
            </a:r>
            <a:endParaRPr lang="lv-LV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08" y="3710354"/>
            <a:ext cx="3279531" cy="2436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46" y="3646093"/>
            <a:ext cx="3314700" cy="25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9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dirty="0"/>
              <a:t>Izcilā komponista Jāņa Ivanova piemiņas pasākums</a:t>
            </a:r>
            <a:br>
              <a:rPr lang="lv-LV" sz="3200" dirty="0"/>
            </a:br>
            <a:r>
              <a:rPr lang="lv-LV" sz="2000" dirty="0" smtClean="0"/>
              <a:t>skan </a:t>
            </a:r>
            <a:r>
              <a:rPr lang="lv-LV" sz="2000" dirty="0"/>
              <a:t>Jāņa Ivanova </a:t>
            </a:r>
            <a:r>
              <a:rPr lang="lv-LV" sz="2000" dirty="0" smtClean="0"/>
              <a:t>mūzika, šogad </a:t>
            </a:r>
            <a:r>
              <a:rPr lang="lv-LV" sz="2000" dirty="0"/>
              <a:t>kamermūzikas zīmē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Klausītājiem </a:t>
            </a:r>
            <a:r>
              <a:rPr lang="lv-LV" dirty="0"/>
              <a:t>bija iespēja baudīt Jāņa Ivanova skaņdarbus vijolei un klavierēm Igora </a:t>
            </a:r>
            <a:r>
              <a:rPr lang="lv-LV" dirty="0" err="1"/>
              <a:t>Ozuna</a:t>
            </a:r>
            <a:r>
              <a:rPr lang="lv-LV" dirty="0"/>
              <a:t> un Elīnas </a:t>
            </a:r>
            <a:r>
              <a:rPr lang="lv-LV" dirty="0" err="1"/>
              <a:t>Bambānes</a:t>
            </a:r>
            <a:r>
              <a:rPr lang="lv-LV" dirty="0"/>
              <a:t> </a:t>
            </a:r>
            <a:r>
              <a:rPr lang="lv-LV" dirty="0" smtClean="0"/>
              <a:t>sniegumā; </a:t>
            </a:r>
          </a:p>
          <a:p>
            <a:r>
              <a:rPr lang="lv-LV" dirty="0" smtClean="0"/>
              <a:t> </a:t>
            </a:r>
            <a:r>
              <a:rPr lang="lv-LV" dirty="0"/>
              <a:t>vokalīzes  stīgu kvarteta (Igors </a:t>
            </a:r>
            <a:r>
              <a:rPr lang="lv-LV" dirty="0" err="1"/>
              <a:t>Ozuns</a:t>
            </a:r>
            <a:r>
              <a:rPr lang="lv-LV" dirty="0"/>
              <a:t>, Inga Zeile, Staņislavs </a:t>
            </a:r>
            <a:r>
              <a:rPr lang="lv-LV" dirty="0" err="1"/>
              <a:t>Petkevičs</a:t>
            </a:r>
            <a:r>
              <a:rPr lang="lv-LV" dirty="0"/>
              <a:t>, Ādams </a:t>
            </a:r>
            <a:r>
              <a:rPr lang="lv-LV" dirty="0" err="1"/>
              <a:t>Petkevičs</a:t>
            </a:r>
            <a:r>
              <a:rPr lang="lv-LV" dirty="0"/>
              <a:t>) </a:t>
            </a:r>
            <a:r>
              <a:rPr lang="lv-LV" dirty="0" smtClean="0"/>
              <a:t>izpildījumā</a:t>
            </a:r>
            <a:r>
              <a:rPr lang="lv-LV" dirty="0"/>
              <a:t>;</a:t>
            </a:r>
            <a:endParaRPr lang="lv-LV" dirty="0" smtClean="0"/>
          </a:p>
          <a:p>
            <a:r>
              <a:rPr lang="lv-LV" dirty="0"/>
              <a:t>e</a:t>
            </a:r>
            <a:r>
              <a:rPr lang="lv-LV" dirty="0" smtClean="0"/>
              <a:t>sam </a:t>
            </a:r>
            <a:r>
              <a:rPr lang="lv-LV" dirty="0"/>
              <a:t>priecīgi, ka koncertā uzstājās arī mūsu skolas audzēkne Jūlija </a:t>
            </a:r>
            <a:r>
              <a:rPr lang="lv-LV" dirty="0" err="1"/>
              <a:t>Mitrofanova</a:t>
            </a:r>
            <a:r>
              <a:rPr lang="lv-LV" dirty="0"/>
              <a:t>. Viņa atskaņoja skaņdarbu, kuru komponists Jānis Ivanovs bija sacerējis 17. gadu vecumā “</a:t>
            </a:r>
            <a:r>
              <a:rPr lang="lv-LV" i="1" dirty="0" err="1"/>
              <a:t>Auf</a:t>
            </a:r>
            <a:r>
              <a:rPr lang="lv-LV" i="1" dirty="0"/>
              <a:t> </a:t>
            </a:r>
            <a:r>
              <a:rPr lang="lv-LV" i="1" dirty="0" err="1"/>
              <a:t>wiedersehn</a:t>
            </a:r>
            <a:r>
              <a:rPr lang="lv-LV" i="1" dirty="0"/>
              <a:t>” (Uzredzēšanos).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8842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smtClean="0"/>
              <a:t>Fantastiska mūzika brīnišķīgā izpildījumā</a:t>
            </a:r>
            <a:br>
              <a:rPr lang="lv-LV" sz="3600" dirty="0" smtClean="0"/>
            </a:br>
            <a:r>
              <a:rPr lang="lv-LV" sz="2200" dirty="0" smtClean="0"/>
              <a:t>(liels paldies SBDMV pedagogiem!)</a:t>
            </a:r>
            <a:endParaRPr lang="lv-LV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76" y="2601422"/>
            <a:ext cx="2524047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46" y="2805234"/>
            <a:ext cx="3880337" cy="2910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59" y="2805234"/>
            <a:ext cx="4082566" cy="291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4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Paldies par atbalstu!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 algn="ctr">
              <a:buNone/>
            </a:pPr>
            <a:r>
              <a:rPr lang="lv-LV" dirty="0" smtClean="0"/>
              <a:t>Projekta vadītājs Edgars </a:t>
            </a:r>
            <a:r>
              <a:rPr lang="lv-LV" dirty="0" err="1" smtClean="0"/>
              <a:t>Znutiņš</a:t>
            </a:r>
            <a:endParaRPr lang="lv-LV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8C7330-4893-4B77-8FC5-BE1B0FE06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24" y="2729594"/>
            <a:ext cx="4163006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80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207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Izcilā Latvijas komponista Jāņa Ivanova dienas Preiļos</vt:lpstr>
      <vt:lpstr>Projekta mērķis un uzdevumi</vt:lpstr>
      <vt:lpstr>Jānis Ivanovs (1906-1983)</vt:lpstr>
      <vt:lpstr> 4. Jaundarbu konkurss mūzikā un mākslā (veltīts komponista Jāņa Ivanova piemiņai) </vt:lpstr>
      <vt:lpstr>Meistarklase jaunajiem pianistiem  Jāņa Ivanova  un citu latviešu komponistu skaņdarbu interpretēšanas noslēpumi, šoreiz  Staņislava Broka Daugavpils Mūzikas vidusskolas pedagoģes, pianistes Elīnas Bambānes vadībā</vt:lpstr>
      <vt:lpstr>Izcilā komponista Jāņa Ivanova piemiņas pasākums 9. oktobrī (tradicionāli jau piekto gadu tieši komponista dzimšanas dienā) plkst. 16.00 Preiļu Mūzikas un mākslas skolas koncertzālē</vt:lpstr>
      <vt:lpstr>Izcilā komponista Jāņa Ivanova piemiņas pasākums skan Jāņa Ivanova mūzika, šogad kamermūzikas zīmē</vt:lpstr>
      <vt:lpstr>Fantastiska mūzika brīnišķīgā izpildījumā (liels paldies SBDMV pedagogiem!)</vt:lpstr>
      <vt:lpstr>Paldies par atbalstu!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Izcilā Latvijas komponista Jāņa Ivanova dienas Preiļos</dc:title>
  <dc:creator>Edgars</dc:creator>
  <cp:lastModifiedBy>Edgars</cp:lastModifiedBy>
  <cp:revision>8</cp:revision>
  <dcterms:created xsi:type="dcterms:W3CDTF">2022-12-08T14:06:45Z</dcterms:created>
  <dcterms:modified xsi:type="dcterms:W3CDTF">2022-12-08T15:09:25Z</dcterms:modified>
</cp:coreProperties>
</file>