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7971F-FB7C-C147-548C-C47355130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288" y="1891115"/>
            <a:ext cx="8380349" cy="2421464"/>
          </a:xfrm>
        </p:spPr>
        <p:txBody>
          <a:bodyPr/>
          <a:lstStyle/>
          <a:p>
            <a:r>
              <a:rPr lang="lv-LV" dirty="0"/>
              <a:t>«Ermoņiku skaņas Medņevā»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F88C34-9194-4985-8CAC-2119380C26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lv-LV" dirty="0"/>
              <a:t>Projekts nr. </a:t>
            </a:r>
            <a:r>
              <a:rPr lang="en-GB" dirty="0"/>
              <a:t>LKP2022/10</a:t>
            </a:r>
          </a:p>
        </p:txBody>
      </p:sp>
    </p:spTree>
    <p:extLst>
      <p:ext uri="{BB962C8B-B14F-4D97-AF65-F5344CB8AC3E}">
        <p14:creationId xmlns:p14="http://schemas.microsoft.com/office/powerpoint/2010/main" val="22567482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52D65-2D6F-0B1A-5372-738A4B23BA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4800" dirty="0"/>
              <a:t>Projekta mērķis</a:t>
            </a:r>
            <a:endParaRPr lang="en-GB" sz="4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77ED4-132E-1285-677A-A98C57CA70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/>
              <a:t> Ermoņiku muzicēšanas tradīcijas aktualitātes uzturēšana 21. gadsimta kultūrvidē Latvijā, popularizējot dziesmas un dzīvo Ermoņiku  mūziku kā mūsdienu   kultūrvides sastāvdaļu.</a:t>
            </a:r>
          </a:p>
          <a:p>
            <a:pPr marL="0" indent="0">
              <a:buNone/>
            </a:pPr>
            <a:r>
              <a:rPr lang="lv-LV" sz="2400" dirty="0">
                <a:solidFill>
                  <a:schemeClr val="bg1"/>
                </a:solidFill>
              </a:rPr>
              <a:t>Projekta mērķis ir sasniegts. </a:t>
            </a:r>
          </a:p>
          <a:p>
            <a:pPr marL="0" indent="0">
              <a:buNone/>
            </a:pPr>
            <a:r>
              <a:rPr lang="lv-LV" sz="2400" dirty="0">
                <a:solidFill>
                  <a:schemeClr val="bg1"/>
                </a:solidFill>
              </a:rPr>
              <a:t>Tikāmies jau 16.reizi Ermoņiku skaņās Medņevā un dalībnieki grib tikties jau nākamgad, interese ir liela no dalībnieku un pasākuma apmeklētāju puses.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21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1A0D3-CB5F-636E-F78D-1BE739039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1" y="26585"/>
            <a:ext cx="10131425" cy="1456267"/>
          </a:xfrm>
        </p:spPr>
        <p:txBody>
          <a:bodyPr/>
          <a:lstStyle/>
          <a:p>
            <a:r>
              <a:rPr lang="lv-LV" dirty="0"/>
              <a:t>Aktivitāte - meistardarbnīca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43A18B-23E6-D597-548A-C16202595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551" y="1410716"/>
            <a:ext cx="4764023" cy="1606973"/>
          </a:xfrm>
        </p:spPr>
        <p:txBody>
          <a:bodyPr>
            <a:normAutofit fontScale="85000" lnSpcReduction="20000"/>
          </a:bodyPr>
          <a:lstStyle/>
          <a:p>
            <a:r>
              <a:rPr lang="lv-LV" sz="2400" dirty="0"/>
              <a:t>Meistardarbnīca profesionālu  ermoņiku spēlmaņu vadībā.</a:t>
            </a:r>
          </a:p>
          <a:p>
            <a:endParaRPr lang="lv-LV" sz="2400" dirty="0"/>
          </a:p>
          <a:p>
            <a:r>
              <a:rPr lang="lv-LV" sz="2400" dirty="0"/>
              <a:t> Meistardarbnīcā piedalījās 16 dalībnieki un tās norises ilgums  4h, 15.jūlijā.</a:t>
            </a:r>
            <a:endParaRPr lang="en-GB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88DE22-CBBB-237B-6401-57C3817B6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8159593" y="798337"/>
            <a:ext cx="3874007" cy="29038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BCDA0D-28FC-19C6-E761-20245B9AB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13779" y="3088260"/>
            <a:ext cx="4150360" cy="311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91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3AA00-CE85-5EB1-6758-26DC9D341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5" y="1520952"/>
            <a:ext cx="5870447" cy="3816096"/>
          </a:xfrm>
        </p:spPr>
        <p:txBody>
          <a:bodyPr>
            <a:normAutofit fontScale="90000"/>
          </a:bodyPr>
          <a:lstStyle/>
          <a:p>
            <a:r>
              <a:rPr lang="lv-LV" dirty="0"/>
              <a:t>Aktivitāte –</a:t>
            </a:r>
            <a:br>
              <a:rPr lang="lv-LV" dirty="0"/>
            </a:br>
            <a:r>
              <a:rPr lang="lv-LV" dirty="0"/>
              <a:t> Muzikālais Retro stils- retro auto, piedaloties parādē un </a:t>
            </a:r>
            <a:r>
              <a:rPr lang="lv-LV" dirty="0" err="1"/>
              <a:t>izzvizinot</a:t>
            </a:r>
            <a:r>
              <a:rPr lang="lv-LV" dirty="0"/>
              <a:t> </a:t>
            </a:r>
            <a:br>
              <a:rPr lang="lv-LV" dirty="0"/>
            </a:br>
            <a:r>
              <a:rPr lang="lv-LV" dirty="0"/>
              <a:t>un muzicējot pa pagastu, 16.jūlijā.</a:t>
            </a:r>
            <a:br>
              <a:rPr lang="lv-LV" dirty="0"/>
            </a:br>
            <a:br>
              <a:rPr lang="lv-LV" dirty="0"/>
            </a:br>
            <a:r>
              <a:rPr lang="lv-LV" sz="1800" dirty="0"/>
              <a:t>Reklamēts pasākums ar muzikālo sveicienu „Retro Gaz-51” (saimnieks Imants </a:t>
            </a:r>
            <a:r>
              <a:rPr lang="lv-LV" sz="1800" dirty="0" err="1"/>
              <a:t>Erciks</a:t>
            </a:r>
            <a:r>
              <a:rPr lang="lv-LV" sz="1800" dirty="0"/>
              <a:t>) transportā braucot pa Medņevas pagastu  muzicējot ermoņiku spēlmaņiem, vēlāk pasākuma apmeklētāji, kuri gribēja tika arī vizināti ar retro auto.</a:t>
            </a:r>
            <a:endParaRPr lang="en-GB" sz="1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AFBA8B-3268-A3E6-2DD9-4AF864A7C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6180769" y="1018250"/>
            <a:ext cx="5800566" cy="4350424"/>
          </a:xfrm>
        </p:spPr>
      </p:pic>
    </p:spTree>
    <p:extLst>
      <p:ext uri="{BB962C8B-B14F-4D97-AF65-F5344CB8AC3E}">
        <p14:creationId xmlns:p14="http://schemas.microsoft.com/office/powerpoint/2010/main" val="86795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F2700-D05A-F20D-9428-9E3A7257E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3" y="152400"/>
            <a:ext cx="11247119" cy="1456267"/>
          </a:xfrm>
        </p:spPr>
        <p:txBody>
          <a:bodyPr/>
          <a:lstStyle/>
          <a:p>
            <a:r>
              <a:rPr lang="lv-LV" dirty="0"/>
              <a:t>Svētku </a:t>
            </a:r>
            <a:r>
              <a:rPr lang="lv-LV" dirty="0" err="1"/>
              <a:t>Dižkoncerts</a:t>
            </a:r>
            <a:r>
              <a:rPr lang="lv-LV" dirty="0"/>
              <a:t> “Ermoņiku skaņas” – 16.07.2022.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BFD8FE-0EF8-2BCE-F2F3-133B1735D9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435609"/>
            <a:ext cx="6409943" cy="5102352"/>
          </a:xfrm>
        </p:spPr>
        <p:txBody>
          <a:bodyPr>
            <a:normAutofit/>
          </a:bodyPr>
          <a:lstStyle/>
          <a:p>
            <a:r>
              <a:rPr lang="lv-LV" dirty="0"/>
              <a:t>Kociņu kapela  no Cēsīm, vadītājs Imants Ozoliņš, </a:t>
            </a:r>
          </a:p>
          <a:p>
            <a:r>
              <a:rPr lang="lv-LV" dirty="0"/>
              <a:t>Kaunatas muzikants Antons Savickis, </a:t>
            </a:r>
          </a:p>
          <a:p>
            <a:r>
              <a:rPr lang="lv-LV" dirty="0"/>
              <a:t>Briežuciema Dāmu kapela „AMMA”, vadītāja Maruta Daukste, </a:t>
            </a:r>
          </a:p>
          <a:p>
            <a:r>
              <a:rPr lang="lv-LV" dirty="0"/>
              <a:t>Vīksnas folkloras kopa „Olūts”, vadītājs Aldis </a:t>
            </a:r>
            <a:r>
              <a:rPr lang="lv-LV" dirty="0" err="1"/>
              <a:t>Laicāns</a:t>
            </a:r>
            <a:r>
              <a:rPr lang="lv-LV" dirty="0"/>
              <a:t>, </a:t>
            </a:r>
          </a:p>
          <a:p>
            <a:r>
              <a:rPr lang="lv-LV" dirty="0"/>
              <a:t>Medņevas Etnogrāfiskais ansamblis ar  muzikantu Alfrēdu Circeni, </a:t>
            </a:r>
          </a:p>
          <a:p>
            <a:r>
              <a:rPr lang="lv-LV" dirty="0"/>
              <a:t>muzikanti- Kristiāns </a:t>
            </a:r>
            <a:r>
              <a:rPr lang="lv-LV" dirty="0" err="1"/>
              <a:t>Šaicāns</a:t>
            </a:r>
            <a:r>
              <a:rPr lang="lv-LV" dirty="0"/>
              <a:t>, Elīza </a:t>
            </a:r>
            <a:r>
              <a:rPr lang="lv-LV" dirty="0" err="1"/>
              <a:t>Pužule</a:t>
            </a:r>
            <a:r>
              <a:rPr lang="lv-LV" dirty="0"/>
              <a:t>, Dainis Ločmelis,</a:t>
            </a:r>
          </a:p>
          <a:p>
            <a:r>
              <a:rPr lang="lv-LV" dirty="0"/>
              <a:t> Māris </a:t>
            </a:r>
            <a:r>
              <a:rPr lang="lv-LV" dirty="0" err="1"/>
              <a:t>Sprinģis</a:t>
            </a:r>
            <a:r>
              <a:rPr lang="lv-LV" dirty="0"/>
              <a:t>, Vitālijs Logins, Iveta un Maija </a:t>
            </a:r>
            <a:r>
              <a:rPr lang="lv-LV" dirty="0" err="1"/>
              <a:t>Arenas</a:t>
            </a:r>
            <a:r>
              <a:rPr lang="lv-LV" dirty="0"/>
              <a:t> no Raunas, </a:t>
            </a:r>
          </a:p>
          <a:p>
            <a:r>
              <a:rPr lang="lv-LV" dirty="0"/>
              <a:t>Salnavas kapela „</a:t>
            </a:r>
            <a:r>
              <a:rPr lang="lv-LV" dirty="0" err="1"/>
              <a:t>Sveicinojam</a:t>
            </a:r>
            <a:r>
              <a:rPr lang="lv-LV" dirty="0"/>
              <a:t> </a:t>
            </a:r>
            <a:r>
              <a:rPr lang="lv-LV" dirty="0" err="1"/>
              <a:t>vielejam</a:t>
            </a:r>
            <a:r>
              <a:rPr lang="lv-LV" dirty="0"/>
              <a:t>”, vadītāja Aija </a:t>
            </a:r>
            <a:r>
              <a:rPr lang="lv-LV" dirty="0" err="1"/>
              <a:t>Zeiļuka</a:t>
            </a:r>
            <a:r>
              <a:rPr lang="lv-LV" dirty="0"/>
              <a:t>.</a:t>
            </a:r>
          </a:p>
          <a:p>
            <a:r>
              <a:rPr lang="lv-LV" dirty="0"/>
              <a:t>Tautas deju kolektīva „Oglīte” vidējās paaudzes un senioru deju kolektīvi, </a:t>
            </a:r>
          </a:p>
          <a:p>
            <a:r>
              <a:rPr lang="lv-LV" dirty="0"/>
              <a:t>kurus daudzus gadus vada Jānis </a:t>
            </a:r>
            <a:r>
              <a:rPr lang="lv-LV" dirty="0" err="1"/>
              <a:t>Marcinkevičs</a:t>
            </a:r>
            <a:r>
              <a:rPr lang="lv-LV" dirty="0"/>
              <a:t>,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5E9F0-7675-635B-5A75-7AB8CA845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780276" y="2065020"/>
            <a:ext cx="5303520" cy="397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834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5B868-5B5E-AF2E-4BA4-0B77040D2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345" y="-76200"/>
            <a:ext cx="11018519" cy="1456267"/>
          </a:xfrm>
        </p:spPr>
        <p:txBody>
          <a:bodyPr/>
          <a:lstStyle/>
          <a:p>
            <a:r>
              <a:rPr lang="lv-LV" dirty="0"/>
              <a:t>Svētku </a:t>
            </a:r>
            <a:r>
              <a:rPr lang="lv-LV" dirty="0" err="1"/>
              <a:t>Dižkoncerts</a:t>
            </a:r>
            <a:r>
              <a:rPr lang="lv-LV" dirty="0"/>
              <a:t> “Ermoņiku skaņas” – 16.07.2022.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57C09A-FCF6-A7DE-1DF2-D7665A35B5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696975" y="2013375"/>
            <a:ext cx="5066450" cy="379983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BE471F-5088-726C-BD2A-CF9E4487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08814" y="2013373"/>
            <a:ext cx="5066453" cy="3799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6528FC-1ADF-F06C-F59E-96818F958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51455" y="2013372"/>
            <a:ext cx="5066451" cy="37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8178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100C9-F4C6-4358-9743-1FF67AA9B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033" y="0"/>
            <a:ext cx="11192255" cy="1456267"/>
          </a:xfrm>
        </p:spPr>
        <p:txBody>
          <a:bodyPr/>
          <a:lstStyle/>
          <a:p>
            <a:r>
              <a:rPr lang="lv-LV" dirty="0"/>
              <a:t>Svētku </a:t>
            </a:r>
            <a:r>
              <a:rPr lang="lv-LV" dirty="0" err="1"/>
              <a:t>Dižkoncerts</a:t>
            </a:r>
            <a:r>
              <a:rPr lang="lv-LV" dirty="0"/>
              <a:t> “Ermoņiku skaņas” – 16.07.2022.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936C0C-7CE5-E02E-C7D9-310FF1925B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-313590" y="2025890"/>
            <a:ext cx="4556982" cy="34177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BFB1E2-FFE2-A52B-845C-BA7FABBA3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60420" y="2079202"/>
            <a:ext cx="4983480" cy="37376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5A639C-2BCB-FDF4-EC3C-239CB775CB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242536" y="2079202"/>
            <a:ext cx="4983480" cy="3737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418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96C1C-9F27-1004-8206-E7635572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253662"/>
            <a:ext cx="9015858" cy="1456267"/>
          </a:xfrm>
        </p:spPr>
        <p:txBody>
          <a:bodyPr>
            <a:normAutofit/>
          </a:bodyPr>
          <a:lstStyle/>
          <a:p>
            <a:pPr algn="r"/>
            <a:r>
              <a:rPr lang="lv-LV" sz="8000" dirty="0"/>
              <a:t>PALDIES!</a:t>
            </a:r>
            <a:endParaRPr lang="en-GB" sz="8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53EBE-346F-0057-7C1A-186F0B481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224" y="1893655"/>
            <a:ext cx="5990376" cy="4364736"/>
          </a:xfrm>
        </p:spPr>
        <p:txBody>
          <a:bodyPr>
            <a:normAutofit lnSpcReduction="10000"/>
          </a:bodyPr>
          <a:lstStyle/>
          <a:p>
            <a:r>
              <a:rPr lang="lv-LV" sz="2600" dirty="0"/>
              <a:t>Paldies manai darba grupai- Ligitai </a:t>
            </a:r>
            <a:r>
              <a:rPr lang="lv-LV" sz="2600" dirty="0" err="1"/>
              <a:t>Brokānei</a:t>
            </a:r>
            <a:r>
              <a:rPr lang="lv-LV" sz="2600" dirty="0"/>
              <a:t>, Jāzepam </a:t>
            </a:r>
            <a:r>
              <a:rPr lang="lv-LV" sz="2600" dirty="0" err="1"/>
              <a:t>Zarembam</a:t>
            </a:r>
            <a:r>
              <a:rPr lang="lv-LV" sz="2600" dirty="0"/>
              <a:t>, Imantam </a:t>
            </a:r>
            <a:r>
              <a:rPr lang="lv-LV" sz="2600" dirty="0" err="1"/>
              <a:t>Ercikam</a:t>
            </a:r>
            <a:r>
              <a:rPr lang="lv-LV" sz="2600" dirty="0"/>
              <a:t>, Sarmītei un Oskaram Roņiem, Reinim </a:t>
            </a:r>
            <a:r>
              <a:rPr lang="lv-LV" sz="2600" dirty="0" err="1"/>
              <a:t>Motresku</a:t>
            </a:r>
            <a:r>
              <a:rPr lang="lv-LV" sz="2600" dirty="0"/>
              <a:t>, Aldai un Mārim </a:t>
            </a:r>
            <a:r>
              <a:rPr lang="lv-LV" sz="2600" dirty="0" err="1"/>
              <a:t>Sprinģiem</a:t>
            </a:r>
            <a:r>
              <a:rPr lang="lv-LV" sz="2600" dirty="0"/>
              <a:t> un visiem, kuri rūpējās, lai šis pasākums būtu skaists un sirdī paliekošs! </a:t>
            </a:r>
          </a:p>
          <a:p>
            <a:r>
              <a:rPr lang="lv-LV" sz="2600" dirty="0"/>
              <a:t>Paldies Latgales kultūras programmai, Latgales reģiona attīstības aģentūrai, Valsts Kultūrkapitāla fondam, </a:t>
            </a:r>
          </a:p>
          <a:p>
            <a:pPr marL="0" indent="0">
              <a:buNone/>
            </a:pPr>
            <a:r>
              <a:rPr lang="lv-LV" sz="2600" dirty="0"/>
              <a:t>    A/S Latvijas Valsts meži.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FA42A9-CD9D-6C63-93FC-1625BB9D2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84440" y="2179787"/>
            <a:ext cx="5056629" cy="379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06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AD596-A4C1-3125-CDA1-0E8A14EB7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v-LV" sz="5400" dirty="0"/>
              <a:t>Uz tikšanos nākamgad!</a:t>
            </a:r>
            <a:endParaRPr lang="en-GB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753C4E-D141-E912-1334-A483183CA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3193" y="1913467"/>
            <a:ext cx="10131425" cy="2650067"/>
          </a:xfrm>
        </p:spPr>
        <p:txBody>
          <a:bodyPr>
            <a:normAutofit/>
          </a:bodyPr>
          <a:lstStyle/>
          <a:p>
            <a:r>
              <a:rPr lang="lv-LV" sz="2400" dirty="0"/>
              <a:t>Aicinu jau tagad muzikantus, </a:t>
            </a:r>
            <a:r>
              <a:rPr lang="lv-LV" sz="2400" dirty="0" err="1"/>
              <a:t>kapellas</a:t>
            </a:r>
            <a:r>
              <a:rPr lang="lv-LV" sz="2400" dirty="0"/>
              <a:t> pieteikties festivālam «Ermoņiku skaņas 2023».</a:t>
            </a:r>
          </a:p>
          <a:p>
            <a:r>
              <a:rPr lang="lv-LV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Lai skan dzīvā mūzika, lai skan Ermoņiku  mūzika!!!</a:t>
            </a:r>
          </a:p>
          <a:p>
            <a:r>
              <a:rPr lang="lv-LV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Lai</a:t>
            </a:r>
            <a:r>
              <a:rPr lang="lv-LV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uz Medņevu ceļu mēro arvien vairāk un vairāk  tuvāku  un tālāku  novadu dažāda vecuma </a:t>
            </a:r>
            <a:r>
              <a:rPr lang="lv-LV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dejotgribētāju</a:t>
            </a:r>
            <a:r>
              <a:rPr lang="lv-LV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un  klausītāju!!!</a:t>
            </a:r>
            <a:endParaRPr lang="lv-LV" sz="2400" dirty="0"/>
          </a:p>
          <a:p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C8F342-A40A-C25C-CD02-9917C52AF438}"/>
              </a:ext>
            </a:extLst>
          </p:cNvPr>
          <p:cNvSpPr txBox="1"/>
          <p:nvPr/>
        </p:nvSpPr>
        <p:spPr>
          <a:xfrm>
            <a:off x="6504432" y="6063734"/>
            <a:ext cx="56875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/>
              <a:t>Projekta vadītāja: Skaidrīte </a:t>
            </a:r>
            <a:r>
              <a:rPr lang="lv-LV" dirty="0" err="1"/>
              <a:t>Šaicāne</a:t>
            </a:r>
            <a:r>
              <a:rPr lang="lv-LV" dirty="0"/>
              <a:t>, mob.t. 26176221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A5CBA7-C2C1-22DE-05F3-DE26FB690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8063">
            <a:off x="8800337" y="3877570"/>
            <a:ext cx="2400300" cy="1905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FA12D9-BC81-0603-FBA2-E3729B61A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57" y="4563534"/>
            <a:ext cx="2915258" cy="2084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16A08C-EE25-26DE-A834-EE5F1159D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342" y="4830070"/>
            <a:ext cx="2010577" cy="15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700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{6EB4751E-12E9-478B-9FF6-802B97383CA3}tf03457452</Template>
  <TotalTime>41</TotalTime>
  <Words>395</Words>
  <Application>Microsoft Office PowerPoint</Application>
  <PresentationFormat>Widescreen</PresentationFormat>
  <Paragraphs>33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Celestial</vt:lpstr>
      <vt:lpstr>«Ermoņiku skaņas Medņevā»</vt:lpstr>
      <vt:lpstr>Projekta mērķis</vt:lpstr>
      <vt:lpstr>Aktivitāte - meistardarbnīca</vt:lpstr>
      <vt:lpstr>Aktivitāte –  Muzikālais Retro stils- retro auto, piedaloties parādē un izzvizinot  un muzicējot pa pagastu, 16.jūlijā.  Reklamēts pasākums ar muzikālo sveicienu „Retro Gaz-51” (saimnieks Imants Erciks) transportā braucot pa Medņevas pagastu  muzicējot ermoņiku spēlmaņiem, vēlāk pasākuma apmeklētāji, kuri gribēja tika arī vizināti ar retro auto.</vt:lpstr>
      <vt:lpstr>Svētku Dižkoncerts “Ermoņiku skaņas” – 16.07.2022.</vt:lpstr>
      <vt:lpstr>Svētku Dižkoncerts “Ermoņiku skaņas” – 16.07.2022.</vt:lpstr>
      <vt:lpstr>Svētku Dižkoncerts “Ermoņiku skaņas” – 16.07.2022.</vt:lpstr>
      <vt:lpstr>PALDIES!</vt:lpstr>
      <vt:lpstr>Uz tikšanos nākamgad!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«Ermoņiku skaņas Medņevā»</dc:title>
  <dc:creator>User</dc:creator>
  <cp:lastModifiedBy>User</cp:lastModifiedBy>
  <cp:revision>2</cp:revision>
  <dcterms:created xsi:type="dcterms:W3CDTF">2022-09-08T07:25:27Z</dcterms:created>
  <dcterms:modified xsi:type="dcterms:W3CDTF">2022-09-08T08:07:08Z</dcterms:modified>
</cp:coreProperties>
</file>