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85E1-3CBD-437B-9E70-6624F890B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A94E0-FA88-4F52-BC30-B21490C9A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E46BE-5FC3-4943-8585-12DD4A04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17F3A-AB9A-4916-AC50-791CD69C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990DF-5859-4D99-BD33-5C5EEC00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0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8BDE-AFCF-4086-BE57-A2CB9DF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36FBF-D3C0-487B-90A6-D95D1DEA6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DE57-B1F8-42B5-8690-CC2F4F3E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16587-087D-4E0C-B54B-07A833F8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FB049-502A-4386-8F61-5E76AD5E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1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F7AA92-CFAB-4A44-B3B0-50B7B94A1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F99B3-0757-4151-B924-E6102564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E54A2-49D5-4D1B-9AAD-99312A38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93E4F-7F71-4A9E-8CF0-8E4E07BB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7B3D5-B6D8-4AD4-9A5F-862A5275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F00D-E81C-4675-BA2C-25B37785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53CD6-F66B-4993-995D-1C9BA3834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9DFC2-4B0E-4785-AAA3-D4590E85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E2C05-C9E8-453C-BB0C-FC9EF9A1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52A47-0412-4E1A-AAB4-ED407E24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2B3F-D081-4F2C-BE1D-A4AC54E87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DE82B-2BF7-42C1-BFA1-5626B9D87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D67AB-87F1-4EBD-9FAB-4C24F50F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6BD94-37C9-4563-A557-CB156D5E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B18B6-D1EC-4FC6-AC92-329B1E929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EF24-FCB4-42DE-BAC3-FE5F8D17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3F1D-5A5E-45A6-8FF5-410892EAE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5730F-E874-475B-B383-751799BB0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19C32-6BF2-433D-8997-131B8065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48E8D-3C3C-4713-8BE7-A48B5548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34FBF-BC59-4C36-8F0C-96AA64C45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8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1FED-C82F-47F7-9146-AAA08B08E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5F44B-0D6A-429F-9346-CDD67AD7E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39530-4717-49A4-971C-F54C4980B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B1BAC-039D-4F99-82FC-4796F299A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50911-3B48-487B-803A-F707A633A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2D8F71-3015-4A5A-8F86-47138632C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EEDBB-0011-4E6B-BD72-B0C15174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39576-82BB-48CE-BD23-F2AC1A87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9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73A7-C0B2-47D6-A2B0-1EFDA961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7FB64-465D-4116-886B-0B35C89BA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12F15-9FBF-47FE-94B8-6DDFC066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A8186-21B9-4E20-9420-34D4A252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5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B17C0A-337F-4AC7-B961-45F66417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37D54-7324-4CDF-B031-D86DEDB0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DC9F0-9A1C-42BF-B3D4-64CF3801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8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37DCA-618F-4231-80EF-A0B3DAFB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DD72D-639D-4E32-983E-3094738CF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36509-E0E2-410E-91DB-30D0B37B5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ACEB9-6B94-4A08-91C1-9C1C32EA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0E880-DF73-4A86-89A4-9EB77388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E059F-7D31-4FD5-9315-BC03D6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3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760-DCB0-4BD5-BE11-6D254A8D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69E77-D106-47D5-AC98-4E0FC0174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7EA6E-DFE4-40B6-AD11-6517DDB30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6DB23-799E-45E1-A42E-F01C6C32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5B9D9-54D3-4DDB-B742-E17D4E12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BA61E-9954-4E54-B288-2BA1E2A5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D56E2-419A-4D87-A95A-94E6BBED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FB64F-273A-4861-A176-52196736E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ED624-AEE8-47E0-B76E-EA29BC890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10AB-93DC-42D6-8006-02E92C9586B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24886-3E83-4975-9E99-BD16664B3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055E8-BE24-406A-A298-286CD328E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1C04-230D-4D67-B031-6A59660E2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DC6A45-A427-4FD1-80B0-91698C0A6C2F}"/>
              </a:ext>
            </a:extLst>
          </p:cNvPr>
          <p:cNvSpPr txBox="1"/>
          <p:nvPr/>
        </p:nvSpPr>
        <p:spPr>
          <a:xfrm>
            <a:off x="2760955" y="5359987"/>
            <a:ext cx="9117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dirty="0"/>
              <a:t>Rēzeknes novada pašvaldības iestādes «Nautrēnu apvienības pārvalde»</a:t>
            </a:r>
          </a:p>
          <a:p>
            <a:pPr algn="r"/>
            <a:r>
              <a:rPr lang="lv-LV" dirty="0"/>
              <a:t> </a:t>
            </a:r>
            <a:r>
              <a:rPr lang="lv-LV" dirty="0" err="1"/>
              <a:t>strukturvienības</a:t>
            </a:r>
            <a:r>
              <a:rPr lang="lv-LV" dirty="0"/>
              <a:t> «Ilzeskalna pagasta pārvalde» </a:t>
            </a:r>
          </a:p>
          <a:p>
            <a:pPr algn="r"/>
            <a:r>
              <a:rPr lang="lv-LV" sz="2400" b="1" dirty="0"/>
              <a:t>Projekts “Latgales debesis </a:t>
            </a:r>
            <a:r>
              <a:rPr lang="lv-LV" sz="2400" b="1" dirty="0" err="1"/>
              <a:t>Teuvo</a:t>
            </a:r>
            <a:r>
              <a:rPr lang="lv-LV" sz="2400" b="1" dirty="0"/>
              <a:t> </a:t>
            </a:r>
            <a:r>
              <a:rPr lang="lv-LV" sz="2400" b="1" dirty="0" err="1"/>
              <a:t>Tulio</a:t>
            </a:r>
            <a:r>
              <a:rPr lang="lv-LV" sz="2400" b="1" dirty="0"/>
              <a:t> atmiņā. Režisoram – 110”</a:t>
            </a:r>
          </a:p>
          <a:p>
            <a:pPr algn="r"/>
            <a:r>
              <a:rPr lang="lv-LV" dirty="0"/>
              <a:t>Projekta vadītāja: Inga </a:t>
            </a:r>
            <a:r>
              <a:rPr lang="lv-LV" dirty="0" err="1"/>
              <a:t>Vigule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B7ECB-54C5-4D85-BCF9-20FC4BC2E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72" y="-558769"/>
            <a:ext cx="6146455" cy="6291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CB1A59-1537-4CD2-A116-107D2EED6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7" y="5370525"/>
            <a:ext cx="3504889" cy="13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0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1458B-BEAC-46BF-9000-9E741B4CC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0" y="727968"/>
            <a:ext cx="4094870" cy="5792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B08DBC-E028-445B-B3A8-D0BBC8880221}"/>
              </a:ext>
            </a:extLst>
          </p:cNvPr>
          <p:cNvSpPr txBox="1"/>
          <p:nvPr/>
        </p:nvSpPr>
        <p:spPr>
          <a:xfrm>
            <a:off x="1001468" y="257453"/>
            <a:ext cx="289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latin typeface="Arial Black" panose="020B0A04020102020204" pitchFamily="34" charset="0"/>
              </a:rPr>
              <a:t>PASĀKUMA AFIŠA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671C1-F45F-4219-8708-A5926E292281}"/>
              </a:ext>
            </a:extLst>
          </p:cNvPr>
          <p:cNvSpPr txBox="1"/>
          <p:nvPr/>
        </p:nvSpPr>
        <p:spPr>
          <a:xfrm>
            <a:off x="4838330" y="923278"/>
            <a:ext cx="69501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3200" b="1" dirty="0"/>
              <a:t>MĒRĶIS: </a:t>
            </a:r>
            <a:r>
              <a:rPr lang="lv-LV" sz="3200" dirty="0"/>
              <a:t>Organizēt informatīvu un izglītojošu norišu kopu, lai veicinātu sabiedrības izpratni par ar Latgales izcelsmes režisora </a:t>
            </a:r>
            <a:r>
              <a:rPr lang="lv-LV" sz="3200" dirty="0" err="1"/>
              <a:t>Teuvo</a:t>
            </a:r>
            <a:r>
              <a:rPr lang="lv-LV" sz="3200" dirty="0"/>
              <a:t> </a:t>
            </a:r>
            <a:r>
              <a:rPr lang="lv-LV" sz="3200" dirty="0" err="1"/>
              <a:t>Tulio</a:t>
            </a:r>
            <a:r>
              <a:rPr lang="lv-LV" sz="3200" dirty="0"/>
              <a:t> dzīvi un darbību, atzīmējot mākslinieka 110. dzimšanas gadadienu. </a:t>
            </a:r>
          </a:p>
          <a:p>
            <a:pPr algn="just"/>
            <a:endParaRPr lang="lv-LV" sz="3200" dirty="0"/>
          </a:p>
          <a:p>
            <a:pPr algn="just"/>
            <a:r>
              <a:rPr lang="lv-LV" sz="3200" b="1" dirty="0"/>
              <a:t>NORISES:</a:t>
            </a:r>
            <a:r>
              <a:rPr lang="lv-LV" sz="32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v-LV" sz="3200" dirty="0"/>
              <a:t>Publikācijas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v-LV" sz="3200" dirty="0"/>
              <a:t>Brīvdabas kino vakars (diskusijas un kino demonstrēšana)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131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B0CDD1-C7BA-45FF-915C-DAFE4E50B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58" y="-177552"/>
            <a:ext cx="2039201" cy="2087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A36A8-988B-4BCC-8D1E-90472DA81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2" y="1321592"/>
            <a:ext cx="3584945" cy="5018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6398E-A08F-46B1-B1C6-F78EC38AD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61" y="1321592"/>
            <a:ext cx="3548378" cy="5018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0A0B61-6F3A-425C-8611-D5A6216662AE}"/>
              </a:ext>
            </a:extLst>
          </p:cNvPr>
          <p:cNvSpPr txBox="1"/>
          <p:nvPr/>
        </p:nvSpPr>
        <p:spPr>
          <a:xfrm flipH="1">
            <a:off x="3048020" y="455341"/>
            <a:ext cx="609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cap="all" dirty="0"/>
              <a:t>Brīvdabas kino vakara filmas</a:t>
            </a:r>
            <a:endParaRPr lang="en-US" sz="3200" b="1" cap="al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02A3EB-6286-45A0-B4D7-6AD5664CD6D2}"/>
              </a:ext>
            </a:extLst>
          </p:cNvPr>
          <p:cNvSpPr/>
          <p:nvPr/>
        </p:nvSpPr>
        <p:spPr>
          <a:xfrm>
            <a:off x="6984198" y="6340515"/>
            <a:ext cx="3245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Dziesma</a:t>
            </a:r>
            <a:r>
              <a:rPr lang="en-US" i="1" dirty="0"/>
              <a:t> par </a:t>
            </a:r>
            <a:r>
              <a:rPr lang="en-US" i="1" dirty="0" err="1"/>
              <a:t>ugunssarkano</a:t>
            </a:r>
            <a:r>
              <a:rPr lang="en-US" i="1" dirty="0"/>
              <a:t> </a:t>
            </a:r>
            <a:r>
              <a:rPr lang="en-US" i="1" dirty="0" err="1"/>
              <a:t>ziedu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00340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81B9FF-4292-4DFD-B93C-5408C8AF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644"/>
            <a:ext cx="2036240" cy="2085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7C033C-F6B1-48BD-A391-BDCF04C5C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36" y="497150"/>
            <a:ext cx="4066343" cy="2710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5D0D72-C05A-4234-9D69-2BDEE6111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75" y="497150"/>
            <a:ext cx="3648723" cy="2432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A8E072-14DA-4FE4-8C05-640D30207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75" y="3671950"/>
            <a:ext cx="3873551" cy="2582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F790DB-98CC-4E6D-AAA6-9FF33B591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36" y="3728620"/>
            <a:ext cx="4086689" cy="272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0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DDA4-D12E-4F33-B11F-CA702425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874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4800" b="1" dirty="0"/>
              <a:t>KVALITATĪVIE REZULTĀTI</a:t>
            </a:r>
            <a:endParaRPr lang="en-US" sz="4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3E0023-7E12-4FD8-9C0D-A0C746E9EBBC}"/>
              </a:ext>
            </a:extLst>
          </p:cNvPr>
          <p:cNvSpPr/>
          <p:nvPr/>
        </p:nvSpPr>
        <p:spPr>
          <a:xfrm>
            <a:off x="607010" y="2977927"/>
            <a:ext cx="109779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400" dirty="0">
                <a:latin typeface="+mj-lt"/>
              </a:rPr>
              <a:t>Šis projekts deva iespēju iepazīties vairāk ar T. </a:t>
            </a:r>
            <a:r>
              <a:rPr lang="lv-LV" sz="2400" dirty="0" err="1">
                <a:latin typeface="+mj-lt"/>
              </a:rPr>
              <a:t>Tulio</a:t>
            </a:r>
            <a:r>
              <a:rPr lang="lv-LV" sz="2400" dirty="0">
                <a:latin typeface="+mj-lt"/>
              </a:rPr>
              <a:t> kā personību un profesionāli, uzzināt par vietējo iedzīvotāju attieksmi par nezināmām lietām vai faktiem (dokumentālās filmas veidošanas laikā vietējie Ilzeskalna pagasta iedzīvotāji neko nezināja par T. </a:t>
            </a:r>
            <a:r>
              <a:rPr lang="lv-LV" sz="2400" dirty="0" err="1">
                <a:latin typeface="+mj-lt"/>
              </a:rPr>
              <a:t>Tulio</a:t>
            </a:r>
            <a:r>
              <a:rPr lang="lv-LV" sz="2400" dirty="0">
                <a:latin typeface="+mj-lt"/>
              </a:rPr>
              <a:t>). Šis projekts aktualizēja T. </a:t>
            </a:r>
            <a:r>
              <a:rPr lang="lv-LV" sz="2400" dirty="0" err="1">
                <a:latin typeface="+mj-lt"/>
              </a:rPr>
              <a:t>Tulio</a:t>
            </a:r>
            <a:r>
              <a:rPr lang="lv-LV" sz="2400" dirty="0">
                <a:latin typeface="+mj-lt"/>
              </a:rPr>
              <a:t> </a:t>
            </a:r>
            <a:r>
              <a:rPr lang="lv-LV" sz="2400" dirty="0" err="1">
                <a:latin typeface="+mj-lt"/>
              </a:rPr>
              <a:t>dzīvesgaitas</a:t>
            </a:r>
            <a:r>
              <a:rPr lang="lv-LV" sz="2400" dirty="0">
                <a:latin typeface="+mj-lt"/>
              </a:rPr>
              <a:t> izpēti un viņa saikni ar latgali, kas ir iedvesmojusi viņu arī veidojot kino. Brīvdabas kino vakara apmeklētājiem bija iespēja noskatīties dokumentālo filmu "</a:t>
            </a:r>
            <a:r>
              <a:rPr lang="lv-LV" sz="2400" dirty="0" err="1">
                <a:latin typeface="+mj-lt"/>
              </a:rPr>
              <a:t>Fedja</a:t>
            </a:r>
            <a:r>
              <a:rPr lang="lv-LV" sz="2400" dirty="0">
                <a:latin typeface="+mj-lt"/>
              </a:rPr>
              <a:t>" un parunāties ar tās producentu I. Zviedri, kas veicināja izpratni par darbu ar materiālu vākšanu, līdzcilvēku attieksmi un šķietami nenozīmīgu lietu svarīgumu. 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A7C91-62DF-4219-B6E1-28590882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" y="-134766"/>
            <a:ext cx="203624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8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A2F0E-099F-4588-AB9F-FD1C2CC3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9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4800" b="1" dirty="0"/>
              <a:t>KVANTITATĪVIE</a:t>
            </a:r>
            <a:r>
              <a:rPr lang="lv-LV" sz="4800" dirty="0"/>
              <a:t> </a:t>
            </a:r>
            <a:r>
              <a:rPr lang="lv-LV" sz="4800" b="1" dirty="0"/>
              <a:t>REZULTĀTI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4C4DF-BFBF-4C7D-942B-7B9D922E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20" y="3772378"/>
            <a:ext cx="10515600" cy="1760954"/>
          </a:xfrm>
        </p:spPr>
        <p:txBody>
          <a:bodyPr/>
          <a:lstStyle/>
          <a:p>
            <a:r>
              <a:rPr lang="lv-LV" sz="3600" dirty="0"/>
              <a:t>1 Pasākums</a:t>
            </a:r>
          </a:p>
          <a:p>
            <a:r>
              <a:rPr lang="lv-LV" sz="3600" dirty="0"/>
              <a:t>Pasākumu apmeklēja 70 skatītāji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A1995-62EC-49C3-88E7-EFCF9721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9" y="-47563"/>
            <a:ext cx="203624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5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0E55-4909-47EB-9433-BDBCE58C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700" y="1905084"/>
            <a:ext cx="7915182" cy="1325563"/>
          </a:xfrm>
        </p:spPr>
        <p:txBody>
          <a:bodyPr>
            <a:normAutofit/>
          </a:bodyPr>
          <a:lstStyle/>
          <a:p>
            <a:pPr algn="ctr"/>
            <a:r>
              <a:rPr lang="lv-LV" sz="5400" b="1" dirty="0"/>
              <a:t>PALDIES PAR ATBALSTU!!!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09EB6-8455-44D7-A0AB-0DDAAD47A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0" y="-232420"/>
            <a:ext cx="5042664" cy="5163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242693-6AD9-4E79-B22B-45F7B90E30AE}"/>
              </a:ext>
            </a:extLst>
          </p:cNvPr>
          <p:cNvSpPr txBox="1"/>
          <p:nvPr/>
        </p:nvSpPr>
        <p:spPr>
          <a:xfrm>
            <a:off x="7750206" y="5818795"/>
            <a:ext cx="4323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400" b="1" dirty="0"/>
              <a:t>Projekta vadītāja: Inga </a:t>
            </a:r>
            <a:r>
              <a:rPr lang="lv-LV" sz="2400" b="1" dirty="0" err="1"/>
              <a:t>Vigule</a:t>
            </a:r>
            <a:endParaRPr lang="lv-LV" sz="2400" b="1" dirty="0"/>
          </a:p>
          <a:p>
            <a:pPr algn="r"/>
            <a:r>
              <a:rPr lang="lv-LV" sz="2400" b="1" dirty="0"/>
              <a:t>Foto: Arita </a:t>
            </a:r>
            <a:r>
              <a:rPr lang="lv-LV" sz="2400" b="1" dirty="0" err="1"/>
              <a:t>Atpile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C7330-4893-4B77-8FC5-BE1B0FE06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0" y="5100247"/>
            <a:ext cx="4163006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38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210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KVALITATĪVIE REZULTĀTI</vt:lpstr>
      <vt:lpstr>KVANTITATĪVIE REZULTĀTI</vt:lpstr>
      <vt:lpstr>PALDIES PAR ATBALSTU!!!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2022-08-22T14:17:31Z</dcterms:created>
  <dcterms:modified xsi:type="dcterms:W3CDTF">2022-08-22T16:15:11Z</dcterms:modified>
</cp:coreProperties>
</file>