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0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3959-58D3-41E4-A2A9-87AE9D38F92B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9FDA-B35C-4577-89ED-35ACCD943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80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3959-58D3-41E4-A2A9-87AE9D38F92B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9FDA-B35C-4577-89ED-35ACCD943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63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3959-58D3-41E4-A2A9-87AE9D38F92B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9FDA-B35C-4577-89ED-35ACCD943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29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3959-58D3-41E4-A2A9-87AE9D38F92B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9FDA-B35C-4577-89ED-35ACCD943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75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3959-58D3-41E4-A2A9-87AE9D38F92B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9FDA-B35C-4577-89ED-35ACCD943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78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3959-58D3-41E4-A2A9-87AE9D38F92B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9FDA-B35C-4577-89ED-35ACCD943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30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3959-58D3-41E4-A2A9-87AE9D38F92B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9FDA-B35C-4577-89ED-35ACCD943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81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3959-58D3-41E4-A2A9-87AE9D38F92B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9FDA-B35C-4577-89ED-35ACCD943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5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3959-58D3-41E4-A2A9-87AE9D38F92B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9FDA-B35C-4577-89ED-35ACCD943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64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3959-58D3-41E4-A2A9-87AE9D38F92B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9FDA-B35C-4577-89ED-35ACCD943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5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3959-58D3-41E4-A2A9-87AE9D38F92B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9FDA-B35C-4577-89ED-35ACCD943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6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33959-58D3-41E4-A2A9-87AE9D38F92B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09FDA-B35C-4577-89ED-35ACCD943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00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rv.lv/tavu-zemes-kalendars-2023/?fbclid=IwAR1pLzUavAwZKqQX4UoW7O9Yg0EA7WNathYIWrXww6zSocft0QeQjq5DYu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lkcizdevnieciba.lv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4407"/>
            <a:ext cx="9144000" cy="1025555"/>
          </a:xfrm>
        </p:spPr>
        <p:txBody>
          <a:bodyPr>
            <a:normAutofit/>
          </a:bodyPr>
          <a:lstStyle/>
          <a:p>
            <a:r>
              <a:rPr lang="lv-LV" sz="3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atgales kultūras programma 2022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„Kultūrvēsturiska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literār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gadagrāmata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Tāvu zemes kalendars–2023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v-LV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gadagājums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51" y="449231"/>
            <a:ext cx="7200900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44" y="5733518"/>
            <a:ext cx="5925312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3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lv-LV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odaļā </a:t>
            </a:r>
            <a:r>
              <a:rPr lang="lv-LV" sz="3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</a:t>
            </a:r>
            <a:r>
              <a:rPr lang="lv-LV" sz="3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kritika, publicistika </a:t>
            </a:r>
            <a:r>
              <a:rPr lang="lv-LV" sz="32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32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(224.–250</a:t>
            </a:r>
            <a:r>
              <a:rPr lang="lv-LV" sz="32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lpp</a:t>
            </a:r>
            <a:r>
              <a:rPr lang="lv-LV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Šajā nodaļā pārstāvēts plašs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latgaliešu dzejas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prozas autoru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klāsts </a:t>
            </a:r>
            <a:r>
              <a:rPr lang="lv-LV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lv-LV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Ilze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Keiša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(Viļaka),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Romons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Spaitāns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(Lielvārdes novads),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Leonards Rakickis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(Benislava),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Ernests Vilcāns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Leontīne Apšeniece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Voldemārs Vogulis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Oskars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Seiksts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(visi no Rēzeknes),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Rūdolfs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Linužs 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(Kārsava),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Jūlijs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Trōps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(Madonas novads),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Vilis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Mileiko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(Toronto, Kanāda).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28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nodaļa </a:t>
            </a:r>
            <a:r>
              <a:rPr lang="lv-LV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memoriam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Tāvu zemes kalendara-2023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noslēdzošā nodaļā publicēti atvadvārdi</a:t>
            </a:r>
          </a:p>
          <a:p>
            <a:pPr marL="0" indent="0">
              <a:buNone/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mūziķim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Arno Eversam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priesteriem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Mihailam Sivickim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Onufrijam Pujatam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rakstniecei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Elīnai Klānai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bīskapam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Jānim Cakulam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profesoram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Kārlim Počam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74" y="5000272"/>
            <a:ext cx="5925312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95875" cy="1325563"/>
          </a:xfrm>
        </p:spPr>
        <p:txBody>
          <a:bodyPr/>
          <a:lstStyle/>
          <a:p>
            <a:pPr algn="ctr"/>
            <a:r>
              <a:rPr lang="lv-LV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Grāmatas bez maksas saņēma</a:t>
            </a:r>
            <a:r>
              <a:rPr lang="lv-LV" dirty="0" smtClean="0"/>
              <a:t>: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57800" y="171450"/>
            <a:ext cx="6934200" cy="6543675"/>
          </a:xfrm>
        </p:spPr>
        <p:txBody>
          <a:bodyPr>
            <a:noAutofit/>
          </a:bodyPr>
          <a:lstStyle/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Latvijas Nacionālā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bibliotēka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Rēzeknes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Centrālā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bibliotēka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Misiņa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bibliotēka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Latgales Kultūrvēstures muzejs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Krāslavas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novada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bibliotēkas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Rēzeknes novada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bibliotēkas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Ludzas novada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bibliotēkas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Preiļu novada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bibliotēkas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Augšdaugavas novada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bibliotēkas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Latgales Centrālā bibliotēka (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Daugavpils)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Daugavpils Universitātes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bibliotēka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Rēzeknes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Tehn.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akadēmijas bibliotēka 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Līvānu novada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Centrālā bibliotēka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alendāra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utoriem nosūtīts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 pastu vai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izsniegts izdevniecībā personiski.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54" y="1221597"/>
            <a:ext cx="3611271" cy="503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302" y="365125"/>
            <a:ext cx="10275498" cy="1325563"/>
          </a:xfrm>
        </p:spPr>
        <p:txBody>
          <a:bodyPr>
            <a:normAutofit/>
          </a:bodyPr>
          <a:lstStyle/>
          <a:p>
            <a:r>
              <a:rPr lang="lv-LV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Publicitātes pasākumi: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291" y="1825625"/>
            <a:ext cx="508958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Jāņa Elkšņa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aksts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Tāvu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zemes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kalendaru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ievietots laikrakstā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Rēzeknes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ēstis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pielikumā «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Mōras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zeme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0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7.10.2022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http://www.rv.lv/tavu-zemes-kalendars-2023/?fbclid=IwAR1pLzUavAwZKqQX4UoW7O9Yg0EA7WNathYIWrXww6zSocft0QeQjq5DYuw</a:t>
            </a: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118" y="98077"/>
            <a:ext cx="3356456" cy="6663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95989" y="3456145"/>
            <a:ext cx="5925312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825625"/>
            <a:ext cx="2743199" cy="4351338"/>
          </a:xfrm>
        </p:spPr>
        <p:txBody>
          <a:bodyPr/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Žurnālistes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Skaidrītes Svikšas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raksts «Vietējā» avīzē 21.10.2022</a:t>
            </a:r>
            <a:r>
              <a:rPr lang="lv-LV" dirty="0" smtClean="0"/>
              <a:t>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23" y="265176"/>
            <a:ext cx="9340977" cy="67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6" y="-1"/>
            <a:ext cx="5827498" cy="667702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LKC izdevniecības mājas lapā: </a:t>
            </a:r>
          </a:p>
          <a:p>
            <a:pPr marL="0" indent="0" algn="ctr">
              <a:buNone/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www.lkcizdevnieciba.lv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Facebook kontā: </a:t>
            </a:r>
          </a:p>
          <a:p>
            <a:pPr marL="0" indent="0" algn="ctr">
              <a:buNone/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https://www.facebook.com/janis.elksnis.75/</a:t>
            </a:r>
          </a:p>
          <a:p>
            <a:pPr marL="0" indent="0" algn="ctr">
              <a:buNone/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TĀVU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ZEMES KALENDARS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Kulturvēsturiska un literara godagrōmota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33. (84.) goda gōjums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Sastōdeitōji un redaktori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Eļksnis, V. Unda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274 lpp;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ISSN 1407-2068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ISBN 978-9984-29-361-5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©Latgales Kultūras centra izdevniecība, 2022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71" y="-1"/>
            <a:ext cx="4917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8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9026"/>
          </a:xfrm>
        </p:spPr>
        <p:txBody>
          <a:bodyPr/>
          <a:lstStyle/>
          <a:p>
            <a:pPr algn="ctr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Paldies par uzmanību!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44" y="5069284"/>
            <a:ext cx="5925312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7962"/>
          </a:xfrm>
        </p:spPr>
        <p:txBody>
          <a:bodyPr>
            <a:normAutofit/>
          </a:bodyPr>
          <a:lstStyle/>
          <a:p>
            <a:pPr algn="ctr"/>
            <a:r>
              <a:rPr lang="lv-LV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Projektu īstenoja </a:t>
            </a:r>
            <a:r>
              <a:rPr lang="lv-LV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Latgales </a:t>
            </a:r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Kultūras centra izdevniecība</a:t>
            </a:r>
            <a:r>
              <a:rPr lang="lv-LV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biedrība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arbojas kopš 1990. gada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www.lkcizdevnieciba.lv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2097"/>
            <a:ext cx="10515600" cy="4054865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Laika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posm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ā no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 05. 2022.–15. 10. 2022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Iesaistot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autorus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savas profesijas speciālistus – vēsturniekus, ārstus, muzeju darbiniekus, skolotājus, zemniekus un citu profesiju pārstāvjus, kā arī autorus, kuri dalījās ar dzīves pieredzi, dzimtas stāstiem, atmiņām par cilvēkiem un notikumiem. </a:t>
            </a: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Iesūtītie raksti, dažreiz rokrakstā, tika salikti datorā, fotomateriāli apstrādāti drukāšanai.</a:t>
            </a: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Kalendāra redaktori un sastādītāji – Valentīna Unda un Jānis Elksnis –izrediģ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 un izveidoja tekstu kopumā.</a:t>
            </a:r>
          </a:p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Tāvu zemes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kalendara–2023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saturs ir oriģināls, raksti latgaliešu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valodā,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pirmpublicējumi.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2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Grāmatas </a:t>
            </a:r>
            <a:r>
              <a:rPr lang="lv-LV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Tāvu zemes kalendars -2023 </a:t>
            </a:r>
            <a:br>
              <a:rPr lang="lv-LV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struktūra un saturs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547" y="1825625"/>
            <a:ext cx="8583284" cy="4351338"/>
          </a:xfrm>
        </p:spPr>
        <p:txBody>
          <a:bodyPr/>
          <a:lstStyle/>
          <a:p>
            <a:pPr marL="0" indent="0">
              <a:buNone/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nodaļa ir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Kalendārijs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4.–32.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lpp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2023. gadam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pašs šai nodaļai ir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ultūras kalendārs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 piemiņas datiem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katram mēnesim, tas derīgs skolām, bibliotēkām, muzejiem kultūras un piemiņas pasākumu plānošanā.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31" y="5052031"/>
            <a:ext cx="5925312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706" y="-48418"/>
            <a:ext cx="3848100" cy="6253163"/>
          </a:xfrm>
        </p:spPr>
        <p:txBody>
          <a:bodyPr>
            <a:normAutofit/>
          </a:bodyPr>
          <a:lstStyle/>
          <a:p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Kā piemērs: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kultūras </a:t>
            </a: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kalendārs 2023. gada janvārim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-48418"/>
            <a:ext cx="4781550" cy="690668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10287" y="3408812"/>
            <a:ext cx="5979026" cy="46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nodaļa:</a:t>
            </a:r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3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Lauksaimnīceiba</a:t>
            </a:r>
            <a:r>
              <a:rPr lang="lv-LV" sz="36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(33.–</a:t>
            </a:r>
            <a:r>
              <a:rPr lang="lv-LV" sz="36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45. </a:t>
            </a:r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lpp</a:t>
            </a:r>
            <a:r>
              <a:rPr lang="lv-LV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Raksti: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latvāņu ienākšanu Latvijā (autore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Laimdota Ivanova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Madonas),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Malnavas tehnikumu (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Andrejs Bilinskis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Madonas novada)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 zemnieka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palīgu – elektronisko ganu (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Leonards Rakickis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Benislavas).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265" y="5181428"/>
            <a:ext cx="5925312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4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nodaļa: </a:t>
            </a:r>
            <a:r>
              <a:rPr lang="lv-LV" sz="3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Medicina</a:t>
            </a:r>
            <a:r>
              <a:rPr lang="lv-LV" sz="32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(47–52</a:t>
            </a:r>
            <a:r>
              <a:rPr lang="lv-LV" sz="32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lpp</a:t>
            </a:r>
            <a:r>
              <a:rPr lang="lv-LV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Ārsts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Pīters Akuls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 Rēzeknes) raksta par migrēnu,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ārsts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Pīters Turkopuls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 Rīgas) – par varžacīm un higiēnu.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442" y="4267027"/>
            <a:ext cx="5925312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nodaļa: </a:t>
            </a:r>
            <a:r>
              <a:rPr lang="lv-LV" sz="3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Arheologija</a:t>
            </a:r>
            <a:r>
              <a:rPr lang="lv-LV" sz="3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3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vēsture, kulturvēsture (</a:t>
            </a:r>
            <a:r>
              <a:rPr lang="lv-LV" sz="32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55.–200</a:t>
            </a:r>
            <a:r>
              <a:rPr lang="lv-LV" sz="32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lpp</a:t>
            </a:r>
            <a:r>
              <a:rPr lang="lv-LV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Visplašākā nodaļa,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 sākas ar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vēsturnieka un arheologa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Jura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Urtāna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(Rīga) rakstiem par jaunatklātiem Latgales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pilskalniem,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Pīters Turkopuls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(Rīga) raksta par Latgales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kapličām,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ubliciste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bibliogrāfe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Lilija Limane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(Rīga)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par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Andriva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Jūrdža grāmatām,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īskapa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Jōņa Cakula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atmiņas par garīgo vadību padomju varas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gados,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ģ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eogrāfijas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skolotājs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Pīters Poļaks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(Rīga) raksta par ekspedīciju pa Daugavas upi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89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-1"/>
            <a:ext cx="10515600" cy="6638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Citu rakstu autori šajā nodaļā: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Dzidra Bruzgule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(Varakļānu pagasts),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Marija Labanovska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(Kārsava),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Jelizaveta Kopilova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(Rēzeknes novads),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Genovefa Melne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(Rēzeknes novads),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Jōņs Svenčs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(Pļaviņu novads),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Jūlijs Trōps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(Madonas novads),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Josifs Ročko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(Daugavpils),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Anna Tihomirova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(Rēzekne),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Veronika Grišāne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(Rēzekne),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Vilhelms Delvers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(Salaspils),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Vilma Auziņa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(Talsi),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Leopolds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Keirāns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Preiļi),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Antonija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Zariņa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Piļka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Valmiera),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Alberts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Eiduks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Stirniene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Valentīna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Kaša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Briežuciems),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Ieva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Unda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Rēzekne) un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Zigurds Sviķis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(Valka).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2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8650"/>
            <a:ext cx="10515600" cy="5548313"/>
          </a:xfrm>
        </p:spPr>
        <p:txBody>
          <a:bodyPr/>
          <a:lstStyle/>
          <a:p>
            <a:pPr marL="0" indent="0">
              <a:buNone/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nodaļā </a:t>
            </a:r>
            <a:r>
              <a:rPr lang="lv-LV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KULTURVĒSTURES PĪMINEKLI</a:t>
            </a:r>
            <a:r>
              <a:rPr lang="lv-LV" sz="3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lv-LV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203. –206.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lpp.)</a:t>
            </a:r>
          </a:p>
          <a:p>
            <a:pPr marL="0" indent="0">
              <a:buNone/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atskats uz Svēto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Rakstu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tulkojumiem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veco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laiku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tradīcijām.</a:t>
            </a:r>
            <a:r>
              <a:rPr lang="lv-LV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nodaļā </a:t>
            </a:r>
            <a:r>
              <a:rPr lang="lv-LV" sz="3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lang="lv-LV" sz="3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myusu volūdu </a:t>
            </a:r>
            <a:r>
              <a:rPr lang="lv-LV" sz="3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v-LV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209.–216</a:t>
            </a:r>
            <a:r>
              <a:rPr lang="lv-LV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lpp.)</a:t>
            </a:r>
          </a:p>
          <a:p>
            <a:pPr marL="0" indent="0">
              <a:buNone/>
            </a:pP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Jūlija Tropa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Romona Spaitāna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(Lielvārdes novads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raksti par latgaliešu valodu.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552" y="4870877"/>
            <a:ext cx="5925312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692</Words>
  <Application>Microsoft Office PowerPoint</Application>
  <PresentationFormat>Widescreen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Latgales kultūras programma 2022 </vt:lpstr>
      <vt:lpstr>Projektu īstenoja  Latgales Kultūras centra izdevniecība,  biedrība darbojas kopš 1990. gada www.lkcizdevnieciba.lv</vt:lpstr>
      <vt:lpstr>Grāmatas Tāvu zemes kalendars -2023  struktūra un saturs</vt:lpstr>
      <vt:lpstr>Kā piemērs: kultūras kalendārs 2023. gada janvārim</vt:lpstr>
      <vt:lpstr>2. nodaļa: Lauksaimnīceiba (33.–45. lpp.) </vt:lpstr>
      <vt:lpstr>3. nodaļa: Medicina (47–52. lpp.) </vt:lpstr>
      <vt:lpstr>4. nodaļa: Arheologija, vēsture, kulturvēsture (55.–200. lpp.) </vt:lpstr>
      <vt:lpstr>PowerPoint Presentation</vt:lpstr>
      <vt:lpstr>PowerPoint Presentation</vt:lpstr>
      <vt:lpstr>7. nodaļā Literatura, kritika, publicistika  (224.–250. lpp.) </vt:lpstr>
      <vt:lpstr>8. nodaļa In memoriam</vt:lpstr>
      <vt:lpstr>Grāmatas bez maksas saņēma:</vt:lpstr>
      <vt:lpstr>Publicitātes pasākumi:</vt:lpstr>
      <vt:lpstr>PowerPoint Presentation</vt:lpstr>
      <vt:lpstr>PowerPoint Presentation</vt:lpstr>
      <vt:lpstr>Paldies par uzmanību!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Latgales kultūras programma 2022</dc:title>
  <dc:creator>HP</dc:creator>
  <cp:lastModifiedBy>HP</cp:lastModifiedBy>
  <cp:revision>26</cp:revision>
  <dcterms:created xsi:type="dcterms:W3CDTF">2022-10-25T05:33:49Z</dcterms:created>
  <dcterms:modified xsi:type="dcterms:W3CDTF">2022-10-26T07:40:39Z</dcterms:modified>
</cp:coreProperties>
</file>