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3" r:id="rId8"/>
    <p:sldId id="262" r:id="rId9"/>
  </p:sldIdLst>
  <p:sldSz cx="12192000" cy="6858000"/>
  <p:notesSz cx="6858000" cy="9144000"/>
  <p:defaultTextStyle>
    <a:defPPr>
      <a:defRPr lang="en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9"/>
  </p:normalViewPr>
  <p:slideViewPr>
    <p:cSldViewPr snapToGrid="0" snapToObjects="1">
      <p:cViewPr varScale="1">
        <p:scale>
          <a:sx n="97" d="100"/>
          <a:sy n="97" d="100"/>
        </p:scale>
        <p:origin x="106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ABC44-7BE3-EC40-4151-5F490467D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035FFC-2D88-1F2C-6D83-A1ED9112A0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DE6FE-D6E9-3FC3-B8B7-A1C360D1E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3E8B5-AD1D-BC4D-B709-9F2CDE203DFA}" type="datetimeFigureOut">
              <a:rPr lang="lv-LV" smtClean="0"/>
              <a:t>15.08.22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CE014-1811-310D-435D-A78BD0466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D5C0B-10F3-39F5-792A-990733CD8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AB49-68C3-0744-9729-ECD2080A034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71941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20DFB-5C14-F416-D093-2EF5E0B32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A09613-3E45-9D9D-F5FB-DF9E27FD85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302E4-7D17-A42B-219C-AE1C94674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3E8B5-AD1D-BC4D-B709-9F2CDE203DFA}" type="datetimeFigureOut">
              <a:rPr lang="lv-LV" smtClean="0"/>
              <a:t>15.08.22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EFBC3-2592-DF1A-4B39-3C3C12B00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BCE3F-8BC4-6736-F8F2-366B45503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AB49-68C3-0744-9729-ECD2080A034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04080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5CC411-3559-57AF-948A-AFA157255B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A75987-4C52-968B-7065-DFB8718CFD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35BC2-56A3-C5BB-A1A5-398F84D07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3E8B5-AD1D-BC4D-B709-9F2CDE203DFA}" type="datetimeFigureOut">
              <a:rPr lang="lv-LV" smtClean="0"/>
              <a:t>15.08.22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5D3D6-317B-D9D1-AC62-221B355FC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5A697E-7C24-64AB-305D-D00807135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AB49-68C3-0744-9729-ECD2080A034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09033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6A4B9-093B-52B1-0A1B-95DD57AA4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E6FE9-342F-69F0-683B-56E47443C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7E65-6411-C54C-D405-E55C0A0F9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3E8B5-AD1D-BC4D-B709-9F2CDE203DFA}" type="datetimeFigureOut">
              <a:rPr lang="lv-LV" smtClean="0"/>
              <a:t>15.08.22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2E52B-83D8-5604-ED01-2D133BB67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09869-9A52-D147-9FF6-D89031DEA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AB49-68C3-0744-9729-ECD2080A034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8598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49007-CBF4-8E16-A754-4AACD9F97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E12DCA-A34F-82DB-912F-0A9920930F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FBAC7C-F8C0-51F8-78A4-BA9A3BA65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3E8B5-AD1D-BC4D-B709-9F2CDE203DFA}" type="datetimeFigureOut">
              <a:rPr lang="lv-LV" smtClean="0"/>
              <a:t>15.08.22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36532-2708-9D84-19D7-6D763039A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672EB3-AE48-B548-3682-C8DEB2019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AB49-68C3-0744-9729-ECD2080A034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50349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234F2-9200-B4D7-2C9B-EA1C73A9B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EA86B-85A9-F51F-A5BC-8856A565EA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DE0EC2-0720-6E49-6D32-4D1F7809C0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03C04-2D8B-2C8B-2CDC-4F23BF1D0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3E8B5-AD1D-BC4D-B709-9F2CDE203DFA}" type="datetimeFigureOut">
              <a:rPr lang="lv-LV" smtClean="0"/>
              <a:t>15.08.22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B1129B-1A7A-853B-D054-D499DD33C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BCFD3-C123-7E18-C1CB-C16B35F26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AB49-68C3-0744-9729-ECD2080A034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24901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54A18-A343-E380-E77C-DD0540EE0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A7101-91FE-A492-A1B7-D0F75B1E2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F00681-DA3B-BB22-DCA0-81E6790119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F8F2C1-4BFC-EDCD-9973-9CA15762DB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1D0F86-012E-6BBB-7285-211E6E2777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FB41EA-9E28-2FBE-1C87-2815D74D4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3E8B5-AD1D-BC4D-B709-9F2CDE203DFA}" type="datetimeFigureOut">
              <a:rPr lang="lv-LV" smtClean="0"/>
              <a:t>15.08.22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B41AC4-13B9-0DB3-56FC-E634EF1F9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4C0525-77B5-CFE5-B9FD-C9944C504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AB49-68C3-0744-9729-ECD2080A034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12899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5CAB1-B96F-0BC5-30AA-FADC2A508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FF85ED-BC3E-237C-DFF1-C460E7C07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3E8B5-AD1D-BC4D-B709-9F2CDE203DFA}" type="datetimeFigureOut">
              <a:rPr lang="lv-LV" smtClean="0"/>
              <a:t>15.08.22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C585F1-5A92-0458-AAB5-C6ACAC7FE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86202B-4DF5-D530-02D3-5D641BB85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AB49-68C3-0744-9729-ECD2080A034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4444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1C8B2A-FE4E-5B3E-E870-B42499926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3E8B5-AD1D-BC4D-B709-9F2CDE203DFA}" type="datetimeFigureOut">
              <a:rPr lang="lv-LV" smtClean="0"/>
              <a:t>15.08.22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89E40E-A806-85FD-0D1E-1654F417F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7AEB2A-A496-A995-70F6-4D7B9784C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AB49-68C3-0744-9729-ECD2080A034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9598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766E5-D772-E44D-596F-05E66E26B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42589-39FD-7721-0D6E-9D9D41A7D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18951A-005E-C77D-D0B9-8C4509447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4B3B1C-336F-9F20-ADC4-F7DFB6CBF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3E8B5-AD1D-BC4D-B709-9F2CDE203DFA}" type="datetimeFigureOut">
              <a:rPr lang="lv-LV" smtClean="0"/>
              <a:t>15.08.22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B0943C-D0D2-6304-3754-19403E4B3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61EC7-0895-82D9-922B-91B87BB17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AB49-68C3-0744-9729-ECD2080A034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1986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617AE-41FD-38EB-3779-94E61011E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D31C16-30F0-3B5E-096C-C3DF917ED2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DB2C70-E29C-9134-A613-CEC08B926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AA670-6CB3-E981-23E0-3A6982B90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3E8B5-AD1D-BC4D-B709-9F2CDE203DFA}" type="datetimeFigureOut">
              <a:rPr lang="lv-LV" smtClean="0"/>
              <a:t>15.08.22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8DDA20-AFA0-6956-1AA1-990FA9FEB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07967C-49D3-2547-8EF9-297B6ED4B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AB49-68C3-0744-9729-ECD2080A034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4148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7EC894-3D3B-43BF-C6F5-0982DBB17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0496B-F861-9982-FBAF-200A34EF1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E4EC5-514E-8CCC-6B26-E6F7E10E59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3E8B5-AD1D-BC4D-B709-9F2CDE203DFA}" type="datetimeFigureOut">
              <a:rPr lang="lv-LV" smtClean="0"/>
              <a:t>15.08.22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0F4AF-1FD3-DAB9-CA44-2F45CE42F8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1A647-8E89-ECD3-F1DA-20B01F24C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CAB49-68C3-0744-9729-ECD2080A034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9545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0C9CA-0BFE-3BEC-6513-9184C5752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ctr">
            <a:normAutofit fontScale="90000"/>
          </a:bodyPr>
          <a:lstStyle/>
          <a:p>
            <a:r>
              <a:rPr lang="lv-LV" dirty="0"/>
              <a:t>VI Starptautiskais klasiskās dramaturģijas festivāls «Ķiršu dārzs 2022» Balvos</a:t>
            </a:r>
          </a:p>
        </p:txBody>
      </p:sp>
    </p:spTree>
    <p:extLst>
      <p:ext uri="{BB962C8B-B14F-4D97-AF65-F5344CB8AC3E}">
        <p14:creationId xmlns:p14="http://schemas.microsoft.com/office/powerpoint/2010/main" val="1265249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54FAA-3786-8F2D-1EA9-1F68D33A3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Apmeklējums</a:t>
            </a:r>
            <a:endParaRPr lang="lv-LV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3CCA0-451C-5770-F88A-83E7D2EBE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lv-LV" sz="2000" b="1" dirty="0"/>
              <a:t>28.07 –  57 apmeklētāji + 20 abonementi*</a:t>
            </a:r>
          </a:p>
          <a:p>
            <a:pPr lvl="1"/>
            <a:r>
              <a:rPr lang="lv-LV" sz="1600" i="1" dirty="0"/>
              <a:t>Naudaskalna Tautas nama dramatiskais kolektīvs. Nora Vētra Muižnieces māsas – 57 apmeklētāji</a:t>
            </a:r>
          </a:p>
          <a:p>
            <a:r>
              <a:rPr lang="lv-LV" sz="2000" b="1" dirty="0"/>
              <a:t>29.07 – 97 apmeklētāji + 20 abonementi*</a:t>
            </a:r>
          </a:p>
          <a:p>
            <a:pPr lvl="1"/>
            <a:r>
              <a:rPr lang="lv-LV" sz="1600" i="1" dirty="0"/>
              <a:t>Salaspils teātris. Antons Čehovs “KAIJA” – 61 apmeklētājs</a:t>
            </a:r>
          </a:p>
          <a:p>
            <a:pPr lvl="1"/>
            <a:r>
              <a:rPr lang="lv-LV" sz="1600" i="1" dirty="0"/>
              <a:t>Ausekļa Limbažu teātris. Izrāde “NAUDA” – 25 apmeklētāji</a:t>
            </a:r>
          </a:p>
          <a:p>
            <a:pPr lvl="1"/>
            <a:r>
              <a:rPr lang="lv-LV" sz="1600" i="1" dirty="0" err="1"/>
              <a:t>Unes</a:t>
            </a:r>
            <a:r>
              <a:rPr lang="lv-LV" sz="1600" i="1" dirty="0"/>
              <a:t> </a:t>
            </a:r>
            <a:r>
              <a:rPr lang="lv-LV" sz="1600" i="1" dirty="0" err="1"/>
              <a:t>Babickaites</a:t>
            </a:r>
            <a:r>
              <a:rPr lang="lv-LV" sz="1600" i="1" dirty="0"/>
              <a:t> </a:t>
            </a:r>
            <a:r>
              <a:rPr lang="lv-LV" sz="1600" i="1" dirty="0" err="1"/>
              <a:t>Kupišķu</a:t>
            </a:r>
            <a:r>
              <a:rPr lang="lv-LV" sz="1600" i="1" dirty="0"/>
              <a:t> kultūras centra teātris. Izrāde “SĀGA PAR JUZU” – 11 apmeklētāji</a:t>
            </a:r>
          </a:p>
          <a:p>
            <a:r>
              <a:rPr lang="lv-LV" sz="2000" b="1" dirty="0"/>
              <a:t>30.07 – 168 apmeklētāji + 20 abonementi*</a:t>
            </a:r>
          </a:p>
          <a:p>
            <a:pPr lvl="1"/>
            <a:r>
              <a:rPr lang="lv-LV" sz="1600" i="1" dirty="0"/>
              <a:t>Valkas Pilsētas teātris. Antons Čehovs LĀCIS – 16 apmeklētāji</a:t>
            </a:r>
          </a:p>
          <a:p>
            <a:pPr lvl="1"/>
            <a:r>
              <a:rPr lang="lv-LV" sz="1600" i="1" dirty="0"/>
              <a:t>Rīgas Tehniskās Universitātes studentu teātris “Kamertonis”. Izrāde DZIRNAVNIECES NOSLĒPUMS – 32 apmeklētāji</a:t>
            </a:r>
          </a:p>
          <a:p>
            <a:pPr lvl="1"/>
            <a:r>
              <a:rPr lang="lv-LV" sz="1600" i="1" dirty="0"/>
              <a:t>Gulbenes Tautas teātris. Mihails </a:t>
            </a:r>
            <a:r>
              <a:rPr lang="lv-LV" sz="1600" i="1" dirty="0" err="1"/>
              <a:t>Haifecs</a:t>
            </a:r>
            <a:r>
              <a:rPr lang="lv-LV" sz="1600" i="1" dirty="0"/>
              <a:t> “ROKENROLS UZ SOLIŅA”  - 21 apmeklētājs</a:t>
            </a:r>
          </a:p>
          <a:p>
            <a:pPr lvl="1"/>
            <a:r>
              <a:rPr lang="lv-LV" sz="1600" i="1" dirty="0"/>
              <a:t>Valkas Pilsētas teātris. Nikolaja Gogoļa pasaka pieaugušajiem “VECLAIKU MUIŽNIEKI” – 40 apmeklētāji</a:t>
            </a:r>
          </a:p>
          <a:p>
            <a:pPr lvl="1"/>
            <a:r>
              <a:rPr lang="lv-LV" sz="1600" i="1" dirty="0"/>
              <a:t>Salaspils teātris. Ādolfs Alunāns “ŠNEIDERIENES” – 59 apmeklētāji</a:t>
            </a:r>
            <a:endParaRPr lang="lv-LV" sz="1800" i="1" dirty="0"/>
          </a:p>
          <a:p>
            <a:r>
              <a:rPr lang="lv-LV" sz="2000" b="1" dirty="0"/>
              <a:t>31.07 – 76 apmeklētāji + 20 abonementi*</a:t>
            </a:r>
          </a:p>
          <a:p>
            <a:pPr lvl="1"/>
            <a:r>
              <a:rPr lang="lv-LV" sz="1600" i="1" dirty="0"/>
              <a:t>Ogres Pilsētas teātris. Antons Čehovs “IVANOVS” – 76 apmeklētāji</a:t>
            </a:r>
            <a:endParaRPr lang="lv-LV" i="1" dirty="0"/>
          </a:p>
          <a:p>
            <a:pPr marL="0" indent="0">
              <a:buNone/>
            </a:pPr>
            <a:r>
              <a:rPr lang="lv-LV" sz="1200" dirty="0"/>
              <a:t>* Abonementi var apmeklēt visas izrādes katru festivāla dienu, viņi netiek pieskaitīti pie apmeklētāju skaita</a:t>
            </a:r>
          </a:p>
        </p:txBody>
      </p:sp>
    </p:spTree>
    <p:extLst>
      <p:ext uri="{BB962C8B-B14F-4D97-AF65-F5344CB8AC3E}">
        <p14:creationId xmlns:p14="http://schemas.microsoft.com/office/powerpoint/2010/main" val="2021348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C3887-542A-074E-9196-97DAAF3F7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929" y="961014"/>
            <a:ext cx="3367990" cy="296159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28.07</a:t>
            </a:r>
          </a:p>
        </p:txBody>
      </p:sp>
      <p:pic>
        <p:nvPicPr>
          <p:cNvPr id="10" name="Picture 9" descr="A large white building with a red banner in front of it&#10;&#10;Description automatically generated with low confidence">
            <a:extLst>
              <a:ext uri="{FF2B5EF4-FFF2-40B4-BE49-F238E27FC236}">
                <a16:creationId xmlns:a16="http://schemas.microsoft.com/office/drawing/2014/main" id="{B7783B9B-6727-07C4-9A7F-AF75ACC278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89" b="4141"/>
          <a:stretch/>
        </p:blipFill>
        <p:spPr>
          <a:xfrm>
            <a:off x="20" y="10"/>
            <a:ext cx="3696802" cy="2544407"/>
          </a:xfrm>
          <a:prstGeom prst="rect">
            <a:avLst/>
          </a:prstGeom>
        </p:spPr>
      </p:pic>
      <p:pic>
        <p:nvPicPr>
          <p:cNvPr id="14" name="Picture 13" descr="A picture containing sky, outdoor, cloudy, clouds&#10;&#10;Description automatically generated">
            <a:extLst>
              <a:ext uri="{FF2B5EF4-FFF2-40B4-BE49-F238E27FC236}">
                <a16:creationId xmlns:a16="http://schemas.microsoft.com/office/drawing/2014/main" id="{69E4FF48-9687-880E-9524-E806615345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9" b="4"/>
          <a:stretch/>
        </p:blipFill>
        <p:spPr>
          <a:xfrm>
            <a:off x="3857689" y="10"/>
            <a:ext cx="3696821" cy="2556149"/>
          </a:xfrm>
          <a:prstGeom prst="rect">
            <a:avLst/>
          </a:prstGeom>
        </p:spPr>
      </p:pic>
      <p:pic>
        <p:nvPicPr>
          <p:cNvPr id="16" name="Picture 15" descr="A picture containing indoor, curtain&#10;&#10;Description automatically generated">
            <a:extLst>
              <a:ext uri="{FF2B5EF4-FFF2-40B4-BE49-F238E27FC236}">
                <a16:creationId xmlns:a16="http://schemas.microsoft.com/office/drawing/2014/main" id="{6074A3ED-5916-A8F8-ABF6-15EAD6A331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82" r="20424"/>
          <a:stretch/>
        </p:blipFill>
        <p:spPr>
          <a:xfrm>
            <a:off x="20" y="2697480"/>
            <a:ext cx="4573014" cy="4160520"/>
          </a:xfrm>
          <a:prstGeom prst="rect">
            <a:avLst/>
          </a:prstGeom>
        </p:spPr>
      </p:pic>
      <p:pic>
        <p:nvPicPr>
          <p:cNvPr id="8" name="Picture 7" descr="A picture containing text, outdoor, sky, building&#10;&#10;Description automatically generated">
            <a:extLst>
              <a:ext uri="{FF2B5EF4-FFF2-40B4-BE49-F238E27FC236}">
                <a16:creationId xmlns:a16="http://schemas.microsoft.com/office/drawing/2014/main" id="{55B77D5A-78AC-8D2F-A722-E5B9997C6C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78" r="43793"/>
          <a:stretch/>
        </p:blipFill>
        <p:spPr>
          <a:xfrm>
            <a:off x="4718537" y="2697480"/>
            <a:ext cx="2835973" cy="4160520"/>
          </a:xfrm>
          <a:prstGeom prst="rect">
            <a:avLst/>
          </a:prstGeom>
        </p:spPr>
      </p:pic>
      <p:cxnSp>
        <p:nvCxnSpPr>
          <p:cNvPr id="40" name="Straight Connector 37">
            <a:extLst>
              <a:ext uri="{FF2B5EF4-FFF2-40B4-BE49-F238E27FC236}">
                <a16:creationId xmlns:a16="http://schemas.microsoft.com/office/drawing/2014/main" id="{0B8B7F17-2553-43AD-9A93-CBD3555A75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09850" y="4003046"/>
            <a:ext cx="2925324" cy="0"/>
          </a:xfrm>
          <a:prstGeom prst="line">
            <a:avLst/>
          </a:prstGeom>
          <a:ln w="19050">
            <a:solidFill>
              <a:srgbClr val="EA0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6589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07612-2414-18DB-D680-6BB6B3745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6079" y="484632"/>
            <a:ext cx="3841290" cy="34379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29.07</a:t>
            </a:r>
          </a:p>
        </p:txBody>
      </p:sp>
      <p:pic>
        <p:nvPicPr>
          <p:cNvPr id="8" name="Picture 7" descr="A group of people performing on stage&#10;&#10;Description automatically generated with medium confidence">
            <a:extLst>
              <a:ext uri="{FF2B5EF4-FFF2-40B4-BE49-F238E27FC236}">
                <a16:creationId xmlns:a16="http://schemas.microsoft.com/office/drawing/2014/main" id="{146B5D8B-766E-8618-0BF8-57452C1989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06" r="-1" b="-1"/>
          <a:stretch/>
        </p:blipFill>
        <p:spPr>
          <a:xfrm>
            <a:off x="471945" y="484632"/>
            <a:ext cx="3449108" cy="2855423"/>
          </a:xfrm>
          <a:prstGeom prst="rect">
            <a:avLst/>
          </a:prstGeom>
        </p:spPr>
      </p:pic>
      <p:pic>
        <p:nvPicPr>
          <p:cNvPr id="4" name="Picture 3" descr="A picture containing sky, outdoor, tree, flower&#10;&#10;Description automatically generated">
            <a:extLst>
              <a:ext uri="{FF2B5EF4-FFF2-40B4-BE49-F238E27FC236}">
                <a16:creationId xmlns:a16="http://schemas.microsoft.com/office/drawing/2014/main" id="{3E6728E1-13CB-6AB8-C007-2AC661B9C4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676" b="3"/>
          <a:stretch/>
        </p:blipFill>
        <p:spPr>
          <a:xfrm>
            <a:off x="471945" y="3500925"/>
            <a:ext cx="3449107" cy="2855424"/>
          </a:xfrm>
          <a:prstGeom prst="rect">
            <a:avLst/>
          </a:prstGeom>
        </p:spPr>
      </p:pic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C92C500-E128-6C29-D06D-3F5E1380B0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86" r="30713" b="-2"/>
          <a:stretch/>
        </p:blipFill>
        <p:spPr>
          <a:xfrm>
            <a:off x="4073451" y="484632"/>
            <a:ext cx="3476064" cy="58717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527C54-2D5B-432A-B52C-CCA31DF3A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78378" y="4003046"/>
            <a:ext cx="3383280" cy="0"/>
          </a:xfrm>
          <a:prstGeom prst="line">
            <a:avLst/>
          </a:prstGeom>
          <a:ln w="19050">
            <a:solidFill>
              <a:srgbClr val="AF6E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587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549BBC7-E6B5-4D7F-89D2-62E85522D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83C6BF-0112-D503-971D-4114FFEFF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643467"/>
            <a:ext cx="3574596" cy="35692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30.07</a:t>
            </a:r>
          </a:p>
        </p:txBody>
      </p:sp>
      <p:pic>
        <p:nvPicPr>
          <p:cNvPr id="5" name="Picture 4" descr="A picture containing person, outdoor, standing&#10;&#10;Description automatically generated">
            <a:extLst>
              <a:ext uri="{FF2B5EF4-FFF2-40B4-BE49-F238E27FC236}">
                <a16:creationId xmlns:a16="http://schemas.microsoft.com/office/drawing/2014/main" id="{25D59216-08A6-3E70-1E34-1FA655966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4" r="31532" b="1"/>
          <a:stretch/>
        </p:blipFill>
        <p:spPr>
          <a:xfrm>
            <a:off x="20" y="1"/>
            <a:ext cx="4031802" cy="4191579"/>
          </a:xfrm>
          <a:custGeom>
            <a:avLst/>
            <a:gdLst/>
            <a:ahLst/>
            <a:cxnLst/>
            <a:rect l="l" t="t" r="r" b="b"/>
            <a:pathLst>
              <a:path w="4031822" h="4191579">
                <a:moveTo>
                  <a:pt x="0" y="0"/>
                </a:moveTo>
                <a:lnTo>
                  <a:pt x="4014033" y="0"/>
                </a:lnTo>
                <a:lnTo>
                  <a:pt x="4010211" y="140685"/>
                </a:lnTo>
                <a:cubicBezTo>
                  <a:pt x="4010813" y="312748"/>
                  <a:pt x="4024110" y="484543"/>
                  <a:pt x="4021842" y="655694"/>
                </a:cubicBezTo>
                <a:cubicBezTo>
                  <a:pt x="4020633" y="750937"/>
                  <a:pt x="3997951" y="845926"/>
                  <a:pt x="4002184" y="941423"/>
                </a:cubicBezTo>
                <a:cubicBezTo>
                  <a:pt x="4014584" y="1230835"/>
                  <a:pt x="4010501" y="1520374"/>
                  <a:pt x="4026682" y="1809659"/>
                </a:cubicBezTo>
                <a:cubicBezTo>
                  <a:pt x="4037147" y="1950656"/>
                  <a:pt x="4031626" y="2092163"/>
                  <a:pt x="4010199" y="2232284"/>
                </a:cubicBezTo>
                <a:cubicBezTo>
                  <a:pt x="3992354" y="2337305"/>
                  <a:pt x="4003394" y="2443216"/>
                  <a:pt x="4010955" y="2548745"/>
                </a:cubicBezTo>
                <a:cubicBezTo>
                  <a:pt x="4020179" y="2676497"/>
                  <a:pt x="4025169" y="2804124"/>
                  <a:pt x="4010047" y="2932130"/>
                </a:cubicBezTo>
                <a:cubicBezTo>
                  <a:pt x="3999161" y="3023182"/>
                  <a:pt x="4009292" y="3114742"/>
                  <a:pt x="4015340" y="3206049"/>
                </a:cubicBezTo>
                <a:cubicBezTo>
                  <a:pt x="4023203" y="3301342"/>
                  <a:pt x="4023203" y="3396992"/>
                  <a:pt x="4015340" y="3492286"/>
                </a:cubicBezTo>
                <a:cubicBezTo>
                  <a:pt x="4007448" y="3579402"/>
                  <a:pt x="4009323" y="3666936"/>
                  <a:pt x="4020936" y="3753760"/>
                </a:cubicBezTo>
                <a:cubicBezTo>
                  <a:pt x="4033638" y="3855352"/>
                  <a:pt x="4023809" y="3956945"/>
                  <a:pt x="4014584" y="4058538"/>
                </a:cubicBezTo>
                <a:lnTo>
                  <a:pt x="4008284" y="4161770"/>
                </a:lnTo>
                <a:lnTo>
                  <a:pt x="3974577" y="4158170"/>
                </a:lnTo>
                <a:cubicBezTo>
                  <a:pt x="3930066" y="4156299"/>
                  <a:pt x="3885446" y="4157296"/>
                  <a:pt x="3840969" y="4161169"/>
                </a:cubicBezTo>
                <a:cubicBezTo>
                  <a:pt x="3611731" y="4176237"/>
                  <a:pt x="3382237" y="4169436"/>
                  <a:pt x="3152998" y="4172770"/>
                </a:cubicBezTo>
                <a:cubicBezTo>
                  <a:pt x="2846330" y="4177304"/>
                  <a:pt x="2539916" y="4165703"/>
                  <a:pt x="2233375" y="4164637"/>
                </a:cubicBezTo>
                <a:cubicBezTo>
                  <a:pt x="2170544" y="4164370"/>
                  <a:pt x="2107458" y="4167837"/>
                  <a:pt x="2044882" y="4173170"/>
                </a:cubicBezTo>
                <a:cubicBezTo>
                  <a:pt x="1958187" y="4180371"/>
                  <a:pt x="1872634" y="4171303"/>
                  <a:pt x="1786702" y="4162770"/>
                </a:cubicBezTo>
                <a:cubicBezTo>
                  <a:pt x="1683124" y="4152503"/>
                  <a:pt x="1579802" y="4161570"/>
                  <a:pt x="1476860" y="4173437"/>
                </a:cubicBezTo>
                <a:cubicBezTo>
                  <a:pt x="1300133" y="4193424"/>
                  <a:pt x="1122073" y="4196905"/>
                  <a:pt x="944761" y="4183837"/>
                </a:cubicBezTo>
                <a:cubicBezTo>
                  <a:pt x="748904" y="4169837"/>
                  <a:pt x="553176" y="4172371"/>
                  <a:pt x="357319" y="4173437"/>
                </a:cubicBezTo>
                <a:lnTo>
                  <a:pt x="0" y="4172475"/>
                </a:lnTo>
                <a:close/>
              </a:path>
            </a:pathLst>
          </a:custGeom>
        </p:spPr>
      </p:pic>
      <p:pic>
        <p:nvPicPr>
          <p:cNvPr id="9" name="Picture 8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DB33E117-8F9D-FAAC-53B4-7DA2A95731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23" r="23579"/>
          <a:stretch/>
        </p:blipFill>
        <p:spPr>
          <a:xfrm>
            <a:off x="4241765" y="-7"/>
            <a:ext cx="3272661" cy="3094260"/>
          </a:xfrm>
          <a:custGeom>
            <a:avLst/>
            <a:gdLst/>
            <a:ahLst/>
            <a:cxnLst/>
            <a:rect l="l" t="t" r="r" b="b"/>
            <a:pathLst>
              <a:path w="3272661" h="3094260">
                <a:moveTo>
                  <a:pt x="20491" y="0"/>
                </a:moveTo>
                <a:lnTo>
                  <a:pt x="3256970" y="0"/>
                </a:lnTo>
                <a:lnTo>
                  <a:pt x="3241869" y="216057"/>
                </a:lnTo>
                <a:cubicBezTo>
                  <a:pt x="3238811" y="442472"/>
                  <a:pt x="3250023" y="668504"/>
                  <a:pt x="3256903" y="894664"/>
                </a:cubicBezTo>
                <a:cubicBezTo>
                  <a:pt x="3260853" y="1023990"/>
                  <a:pt x="3269773" y="1153697"/>
                  <a:pt x="3258305" y="1282768"/>
                </a:cubicBezTo>
                <a:cubicBezTo>
                  <a:pt x="3248558" y="1413852"/>
                  <a:pt x="3246137" y="1545382"/>
                  <a:pt x="3251042" y="1676733"/>
                </a:cubicBezTo>
                <a:cubicBezTo>
                  <a:pt x="3254993" y="1849124"/>
                  <a:pt x="3266332" y="2020878"/>
                  <a:pt x="3253591" y="2193142"/>
                </a:cubicBezTo>
                <a:cubicBezTo>
                  <a:pt x="3242607" y="2339591"/>
                  <a:pt x="3244442" y="2486716"/>
                  <a:pt x="3259070" y="2632849"/>
                </a:cubicBezTo>
                <a:cubicBezTo>
                  <a:pt x="3271938" y="2759498"/>
                  <a:pt x="3279073" y="2886912"/>
                  <a:pt x="3264803" y="3014326"/>
                </a:cubicBezTo>
                <a:lnTo>
                  <a:pt x="3260314" y="3077977"/>
                </a:lnTo>
                <a:lnTo>
                  <a:pt x="3186026" y="3072036"/>
                </a:lnTo>
                <a:cubicBezTo>
                  <a:pt x="3152172" y="3069081"/>
                  <a:pt x="3118286" y="3066272"/>
                  <a:pt x="3084305" y="3064786"/>
                </a:cubicBezTo>
                <a:cubicBezTo>
                  <a:pt x="2935132" y="3057075"/>
                  <a:pt x="2785667" y="3057384"/>
                  <a:pt x="2636519" y="3065690"/>
                </a:cubicBezTo>
                <a:cubicBezTo>
                  <a:pt x="2537307" y="3071890"/>
                  <a:pt x="2439874" y="3095139"/>
                  <a:pt x="2339646" y="3094235"/>
                </a:cubicBezTo>
                <a:cubicBezTo>
                  <a:pt x="2086345" y="3091523"/>
                  <a:pt x="1832282" y="3075636"/>
                  <a:pt x="1578219" y="3078606"/>
                </a:cubicBezTo>
                <a:cubicBezTo>
                  <a:pt x="1570089" y="3078736"/>
                  <a:pt x="1561959" y="3076798"/>
                  <a:pt x="1553829" y="3076798"/>
                </a:cubicBezTo>
                <a:cubicBezTo>
                  <a:pt x="1419938" y="3071244"/>
                  <a:pt x="1286047" y="3066336"/>
                  <a:pt x="1152028" y="3078477"/>
                </a:cubicBezTo>
                <a:cubicBezTo>
                  <a:pt x="1063996" y="3086356"/>
                  <a:pt x="976344" y="3095786"/>
                  <a:pt x="887422" y="3090102"/>
                </a:cubicBezTo>
                <a:cubicBezTo>
                  <a:pt x="763693" y="3082223"/>
                  <a:pt x="639964" y="3076540"/>
                  <a:pt x="515982" y="3080802"/>
                </a:cubicBezTo>
                <a:cubicBezTo>
                  <a:pt x="466185" y="3082223"/>
                  <a:pt x="416389" y="3080802"/>
                  <a:pt x="366720" y="3080802"/>
                </a:cubicBezTo>
                <a:lnTo>
                  <a:pt x="365831" y="3081061"/>
                </a:lnTo>
                <a:cubicBezTo>
                  <a:pt x="333310" y="3081061"/>
                  <a:pt x="300790" y="3081836"/>
                  <a:pt x="268270" y="3081061"/>
                </a:cubicBezTo>
                <a:cubicBezTo>
                  <a:pt x="206914" y="3079640"/>
                  <a:pt x="145526" y="3076798"/>
                  <a:pt x="84122" y="3075733"/>
                </a:cubicBezTo>
                <a:lnTo>
                  <a:pt x="18509" y="3077630"/>
                </a:lnTo>
                <a:lnTo>
                  <a:pt x="14296" y="2957237"/>
                </a:lnTo>
                <a:cubicBezTo>
                  <a:pt x="15810" y="2916673"/>
                  <a:pt x="20256" y="2876185"/>
                  <a:pt x="27627" y="2835999"/>
                </a:cubicBezTo>
                <a:cubicBezTo>
                  <a:pt x="46226" y="2740756"/>
                  <a:pt x="37909" y="2645512"/>
                  <a:pt x="31105" y="2550269"/>
                </a:cubicBezTo>
                <a:cubicBezTo>
                  <a:pt x="12505" y="2288796"/>
                  <a:pt x="-10178" y="2027322"/>
                  <a:pt x="4945" y="1764959"/>
                </a:cubicBezTo>
                <a:cubicBezTo>
                  <a:pt x="8121" y="1708956"/>
                  <a:pt x="22031" y="1654350"/>
                  <a:pt x="27779" y="1598729"/>
                </a:cubicBezTo>
                <a:cubicBezTo>
                  <a:pt x="44564" y="1437069"/>
                  <a:pt x="24904" y="1276045"/>
                  <a:pt x="16890" y="1114767"/>
                </a:cubicBezTo>
                <a:cubicBezTo>
                  <a:pt x="5368" y="936281"/>
                  <a:pt x="7696" y="757351"/>
                  <a:pt x="23846" y="579120"/>
                </a:cubicBezTo>
                <a:cubicBezTo>
                  <a:pt x="33978" y="482353"/>
                  <a:pt x="37418" y="385459"/>
                  <a:pt x="36170" y="288533"/>
                </a:cubicBezTo>
                <a:close/>
              </a:path>
            </a:pathLst>
          </a:custGeom>
        </p:spPr>
      </p:pic>
      <p:pic>
        <p:nvPicPr>
          <p:cNvPr id="3" name="Picture 2" descr="A picture containing outdoor, ground, tree, sky&#10;&#10;Description automatically generated">
            <a:extLst>
              <a:ext uri="{FF2B5EF4-FFF2-40B4-BE49-F238E27FC236}">
                <a16:creationId xmlns:a16="http://schemas.microsoft.com/office/drawing/2014/main" id="{CB36D90A-5279-D2B2-A459-84D07B0485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875" r="-1" b="8482"/>
          <a:stretch/>
        </p:blipFill>
        <p:spPr>
          <a:xfrm>
            <a:off x="-7" y="4363330"/>
            <a:ext cx="4024832" cy="2494677"/>
          </a:xfrm>
          <a:custGeom>
            <a:avLst/>
            <a:gdLst/>
            <a:ahLst/>
            <a:cxnLst/>
            <a:rect l="l" t="t" r="r" b="b"/>
            <a:pathLst>
              <a:path w="4024832" h="2494677">
                <a:moveTo>
                  <a:pt x="2448535" y="4"/>
                </a:moveTo>
                <a:cubicBezTo>
                  <a:pt x="2492951" y="-79"/>
                  <a:pt x="2537377" y="1187"/>
                  <a:pt x="2581803" y="4521"/>
                </a:cubicBezTo>
                <a:cubicBezTo>
                  <a:pt x="2731381" y="18188"/>
                  <a:pt x="2881655" y="21522"/>
                  <a:pt x="3031651" y="14521"/>
                </a:cubicBezTo>
                <a:cubicBezTo>
                  <a:pt x="3152186" y="5814"/>
                  <a:pt x="3273088" y="4294"/>
                  <a:pt x="3393788" y="9988"/>
                </a:cubicBezTo>
                <a:cubicBezTo>
                  <a:pt x="3506250" y="16788"/>
                  <a:pt x="3618712" y="23721"/>
                  <a:pt x="3731554" y="19722"/>
                </a:cubicBezTo>
                <a:cubicBezTo>
                  <a:pt x="3776488" y="18121"/>
                  <a:pt x="3820787" y="16121"/>
                  <a:pt x="3865341" y="13454"/>
                </a:cubicBezTo>
                <a:cubicBezTo>
                  <a:pt x="3906321" y="9821"/>
                  <a:pt x="3947412" y="8104"/>
                  <a:pt x="3988493" y="8304"/>
                </a:cubicBezTo>
                <a:lnTo>
                  <a:pt x="4007479" y="9284"/>
                </a:lnTo>
                <a:lnTo>
                  <a:pt x="4017609" y="231116"/>
                </a:lnTo>
                <a:cubicBezTo>
                  <a:pt x="4025352" y="353955"/>
                  <a:pt x="4021102" y="477123"/>
                  <a:pt x="4004907" y="599390"/>
                </a:cubicBezTo>
                <a:cubicBezTo>
                  <a:pt x="4002033" y="623708"/>
                  <a:pt x="4000861" y="648059"/>
                  <a:pt x="4000275" y="672425"/>
                </a:cubicBezTo>
                <a:lnTo>
                  <a:pt x="3999943" y="694238"/>
                </a:lnTo>
                <a:lnTo>
                  <a:pt x="3995708" y="737624"/>
                </a:lnTo>
                <a:lnTo>
                  <a:pt x="3999298" y="809943"/>
                </a:lnTo>
                <a:lnTo>
                  <a:pt x="3998921" y="817544"/>
                </a:lnTo>
                <a:lnTo>
                  <a:pt x="4004573" y="875460"/>
                </a:lnTo>
                <a:lnTo>
                  <a:pt x="4016380" y="1077132"/>
                </a:lnTo>
                <a:cubicBezTo>
                  <a:pt x="4017718" y="1164940"/>
                  <a:pt x="4015258" y="1252789"/>
                  <a:pt x="4008990" y="1340508"/>
                </a:cubicBezTo>
                <a:cubicBezTo>
                  <a:pt x="3999765" y="1502040"/>
                  <a:pt x="4009292" y="1663318"/>
                  <a:pt x="4020483" y="1824724"/>
                </a:cubicBezTo>
                <a:cubicBezTo>
                  <a:pt x="4033789" y="2016607"/>
                  <a:pt x="4012619" y="2208363"/>
                  <a:pt x="4009443" y="2400245"/>
                </a:cubicBezTo>
                <a:cubicBezTo>
                  <a:pt x="4009140" y="2417453"/>
                  <a:pt x="4010274" y="2434692"/>
                  <a:pt x="4011673" y="2451931"/>
                </a:cubicBezTo>
                <a:lnTo>
                  <a:pt x="4014832" y="2494677"/>
                </a:lnTo>
                <a:lnTo>
                  <a:pt x="0" y="2494677"/>
                </a:lnTo>
                <a:lnTo>
                  <a:pt x="0" y="12267"/>
                </a:lnTo>
                <a:lnTo>
                  <a:pt x="19934" y="15322"/>
                </a:lnTo>
                <a:cubicBezTo>
                  <a:pt x="85939" y="15322"/>
                  <a:pt x="151816" y="12521"/>
                  <a:pt x="217694" y="7988"/>
                </a:cubicBezTo>
                <a:cubicBezTo>
                  <a:pt x="361584" y="-159"/>
                  <a:pt x="505855" y="3228"/>
                  <a:pt x="649263" y="18121"/>
                </a:cubicBezTo>
                <a:cubicBezTo>
                  <a:pt x="750720" y="25975"/>
                  <a:pt x="852633" y="24722"/>
                  <a:pt x="953900" y="14388"/>
                </a:cubicBezTo>
                <a:cubicBezTo>
                  <a:pt x="1139728" y="-1747"/>
                  <a:pt x="1325176" y="11188"/>
                  <a:pt x="1510624" y="22122"/>
                </a:cubicBezTo>
                <a:cubicBezTo>
                  <a:pt x="1690233" y="32788"/>
                  <a:pt x="1869715" y="24921"/>
                  <a:pt x="2049324" y="17855"/>
                </a:cubicBezTo>
                <a:cubicBezTo>
                  <a:pt x="2182127" y="12655"/>
                  <a:pt x="2315286" y="254"/>
                  <a:pt x="2448535" y="4"/>
                </a:cubicBezTo>
                <a:close/>
              </a:path>
            </a:pathLst>
          </a:custGeom>
        </p:spPr>
      </p:pic>
      <p:pic>
        <p:nvPicPr>
          <p:cNvPr id="11" name="Picture 10" descr="A person sitting on a bench&#10;&#10;Description automatically generated">
            <a:extLst>
              <a:ext uri="{FF2B5EF4-FFF2-40B4-BE49-F238E27FC236}">
                <a16:creationId xmlns:a16="http://schemas.microsoft.com/office/drawing/2014/main" id="{B6FF60D9-91B0-6C45-3398-585A451E9B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704" b="-1"/>
          <a:stretch/>
        </p:blipFill>
        <p:spPr>
          <a:xfrm>
            <a:off x="4236957" y="3258269"/>
            <a:ext cx="3277944" cy="3599733"/>
          </a:xfrm>
          <a:custGeom>
            <a:avLst/>
            <a:gdLst/>
            <a:ahLst/>
            <a:cxnLst/>
            <a:rect l="l" t="t" r="r" b="b"/>
            <a:pathLst>
              <a:path w="3277944" h="3599733">
                <a:moveTo>
                  <a:pt x="849129" y="498"/>
                </a:moveTo>
                <a:cubicBezTo>
                  <a:pt x="1014863" y="-3044"/>
                  <a:pt x="1181187" y="13085"/>
                  <a:pt x="1346868" y="24419"/>
                </a:cubicBezTo>
                <a:cubicBezTo>
                  <a:pt x="1520240" y="36367"/>
                  <a:pt x="1694134" y="38046"/>
                  <a:pt x="1867697" y="29457"/>
                </a:cubicBezTo>
                <a:cubicBezTo>
                  <a:pt x="1993458" y="23256"/>
                  <a:pt x="2118711" y="9049"/>
                  <a:pt x="2244980" y="12278"/>
                </a:cubicBezTo>
                <a:cubicBezTo>
                  <a:pt x="2427779" y="16928"/>
                  <a:pt x="2610450" y="23773"/>
                  <a:pt x="2793503" y="19124"/>
                </a:cubicBezTo>
                <a:cubicBezTo>
                  <a:pt x="2922790" y="15927"/>
                  <a:pt x="3052147" y="5174"/>
                  <a:pt x="3181362" y="11331"/>
                </a:cubicBezTo>
                <a:lnTo>
                  <a:pt x="3263481" y="19406"/>
                </a:lnTo>
                <a:lnTo>
                  <a:pt x="3263997" y="36369"/>
                </a:lnTo>
                <a:cubicBezTo>
                  <a:pt x="3275719" y="169645"/>
                  <a:pt x="3261703" y="303048"/>
                  <a:pt x="3255587" y="436449"/>
                </a:cubicBezTo>
                <a:cubicBezTo>
                  <a:pt x="3247432" y="611517"/>
                  <a:pt x="3234691" y="787093"/>
                  <a:pt x="3252912" y="961778"/>
                </a:cubicBezTo>
                <a:cubicBezTo>
                  <a:pt x="3267934" y="1127034"/>
                  <a:pt x="3269043" y="1293259"/>
                  <a:pt x="3256225" y="1458694"/>
                </a:cubicBezTo>
                <a:cubicBezTo>
                  <a:pt x="3247624" y="1582796"/>
                  <a:pt x="3249791" y="1707406"/>
                  <a:pt x="3262722" y="1831125"/>
                </a:cubicBezTo>
                <a:cubicBezTo>
                  <a:pt x="3277451" y="1954654"/>
                  <a:pt x="3281503" y="2079213"/>
                  <a:pt x="3274827" y="2203429"/>
                </a:cubicBezTo>
                <a:cubicBezTo>
                  <a:pt x="3262341" y="2402833"/>
                  <a:pt x="3259920" y="2602490"/>
                  <a:pt x="3261449" y="2802275"/>
                </a:cubicBezTo>
                <a:cubicBezTo>
                  <a:pt x="3262468" y="2938863"/>
                  <a:pt x="3265399" y="3075451"/>
                  <a:pt x="3259027" y="3211912"/>
                </a:cubicBezTo>
                <a:cubicBezTo>
                  <a:pt x="3255842" y="3281162"/>
                  <a:pt x="3252785" y="3350412"/>
                  <a:pt x="3252530" y="3419645"/>
                </a:cubicBezTo>
                <a:lnTo>
                  <a:pt x="3261481" y="3599733"/>
                </a:lnTo>
                <a:lnTo>
                  <a:pt x="25148" y="3599733"/>
                </a:lnTo>
                <a:lnTo>
                  <a:pt x="38817" y="3416947"/>
                </a:lnTo>
                <a:cubicBezTo>
                  <a:pt x="42268" y="3354064"/>
                  <a:pt x="44472" y="3291150"/>
                  <a:pt x="45432" y="3228206"/>
                </a:cubicBezTo>
                <a:cubicBezTo>
                  <a:pt x="48607" y="2984511"/>
                  <a:pt x="57228" y="2740308"/>
                  <a:pt x="30310" y="2497375"/>
                </a:cubicBezTo>
                <a:cubicBezTo>
                  <a:pt x="12014" y="2332795"/>
                  <a:pt x="19272" y="2168977"/>
                  <a:pt x="22599" y="2004525"/>
                </a:cubicBezTo>
                <a:cubicBezTo>
                  <a:pt x="26379" y="1819752"/>
                  <a:pt x="24565" y="1634854"/>
                  <a:pt x="24565" y="1450082"/>
                </a:cubicBezTo>
                <a:cubicBezTo>
                  <a:pt x="24262" y="1369697"/>
                  <a:pt x="29404" y="1289820"/>
                  <a:pt x="38174" y="1209815"/>
                </a:cubicBezTo>
                <a:cubicBezTo>
                  <a:pt x="50726" y="1093746"/>
                  <a:pt x="35604" y="978312"/>
                  <a:pt x="15491" y="864021"/>
                </a:cubicBezTo>
                <a:cubicBezTo>
                  <a:pt x="3576" y="784384"/>
                  <a:pt x="-1474" y="704126"/>
                  <a:pt x="370" y="623881"/>
                </a:cubicBezTo>
                <a:cubicBezTo>
                  <a:pt x="219" y="427807"/>
                  <a:pt x="10652" y="232114"/>
                  <a:pt x="29555" y="36548"/>
                </a:cubicBezTo>
                <a:lnTo>
                  <a:pt x="29995" y="11359"/>
                </a:lnTo>
                <a:lnTo>
                  <a:pt x="108946" y="11503"/>
                </a:lnTo>
                <a:cubicBezTo>
                  <a:pt x="300382" y="17315"/>
                  <a:pt x="490802" y="34236"/>
                  <a:pt x="683636" y="11503"/>
                </a:cubicBezTo>
                <a:cubicBezTo>
                  <a:pt x="738705" y="5045"/>
                  <a:pt x="793884" y="1679"/>
                  <a:pt x="849129" y="498"/>
                </a:cubicBezTo>
                <a:close/>
              </a:path>
            </a:pathLst>
          </a:custGeom>
        </p:spPr>
      </p:pic>
      <p:sp>
        <p:nvSpPr>
          <p:cNvPr id="26" name="sketch line">
            <a:extLst>
              <a:ext uri="{FF2B5EF4-FFF2-40B4-BE49-F238E27FC236}">
                <a16:creationId xmlns:a16="http://schemas.microsoft.com/office/drawing/2014/main" id="{6A0BE910-1808-4684-867B-1BCC8A46B0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8600" y="4383917"/>
            <a:ext cx="3383280" cy="18288"/>
          </a:xfrm>
          <a:custGeom>
            <a:avLst/>
            <a:gdLst>
              <a:gd name="connsiteX0" fmla="*/ 0 w 3383280"/>
              <a:gd name="connsiteY0" fmla="*/ 0 h 18288"/>
              <a:gd name="connsiteX1" fmla="*/ 676656 w 3383280"/>
              <a:gd name="connsiteY1" fmla="*/ 0 h 18288"/>
              <a:gd name="connsiteX2" fmla="*/ 1319479 w 3383280"/>
              <a:gd name="connsiteY2" fmla="*/ 0 h 18288"/>
              <a:gd name="connsiteX3" fmla="*/ 1962302 w 3383280"/>
              <a:gd name="connsiteY3" fmla="*/ 0 h 18288"/>
              <a:gd name="connsiteX4" fmla="*/ 2706624 w 3383280"/>
              <a:gd name="connsiteY4" fmla="*/ 0 h 18288"/>
              <a:gd name="connsiteX5" fmla="*/ 3383280 w 3383280"/>
              <a:gd name="connsiteY5" fmla="*/ 0 h 18288"/>
              <a:gd name="connsiteX6" fmla="*/ 3383280 w 3383280"/>
              <a:gd name="connsiteY6" fmla="*/ 18288 h 18288"/>
              <a:gd name="connsiteX7" fmla="*/ 2706624 w 3383280"/>
              <a:gd name="connsiteY7" fmla="*/ 18288 h 18288"/>
              <a:gd name="connsiteX8" fmla="*/ 2131466 w 3383280"/>
              <a:gd name="connsiteY8" fmla="*/ 18288 h 18288"/>
              <a:gd name="connsiteX9" fmla="*/ 1488643 w 3383280"/>
              <a:gd name="connsiteY9" fmla="*/ 18288 h 18288"/>
              <a:gd name="connsiteX10" fmla="*/ 845820 w 3383280"/>
              <a:gd name="connsiteY10" fmla="*/ 18288 h 18288"/>
              <a:gd name="connsiteX11" fmla="*/ 0 w 3383280"/>
              <a:gd name="connsiteY11" fmla="*/ 18288 h 18288"/>
              <a:gd name="connsiteX12" fmla="*/ 0 w 338328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83280" h="18288" fill="none" extrusionOk="0">
                <a:moveTo>
                  <a:pt x="0" y="0"/>
                </a:moveTo>
                <a:cubicBezTo>
                  <a:pt x="237173" y="2829"/>
                  <a:pt x="403433" y="9167"/>
                  <a:pt x="676656" y="0"/>
                </a:cubicBezTo>
                <a:cubicBezTo>
                  <a:pt x="949879" y="-9167"/>
                  <a:pt x="1103389" y="-19890"/>
                  <a:pt x="1319479" y="0"/>
                </a:cubicBezTo>
                <a:cubicBezTo>
                  <a:pt x="1535569" y="19890"/>
                  <a:pt x="1682672" y="-17352"/>
                  <a:pt x="1962302" y="0"/>
                </a:cubicBezTo>
                <a:cubicBezTo>
                  <a:pt x="2241932" y="17352"/>
                  <a:pt x="2522200" y="-30059"/>
                  <a:pt x="2706624" y="0"/>
                </a:cubicBezTo>
                <a:cubicBezTo>
                  <a:pt x="2891048" y="30059"/>
                  <a:pt x="3045365" y="-14656"/>
                  <a:pt x="3383280" y="0"/>
                </a:cubicBezTo>
                <a:cubicBezTo>
                  <a:pt x="3382846" y="7551"/>
                  <a:pt x="3382813" y="9822"/>
                  <a:pt x="3383280" y="18288"/>
                </a:cubicBezTo>
                <a:cubicBezTo>
                  <a:pt x="3053377" y="3328"/>
                  <a:pt x="2851947" y="-13486"/>
                  <a:pt x="2706624" y="18288"/>
                </a:cubicBezTo>
                <a:cubicBezTo>
                  <a:pt x="2561301" y="50062"/>
                  <a:pt x="2276448" y="-4069"/>
                  <a:pt x="2131466" y="18288"/>
                </a:cubicBezTo>
                <a:cubicBezTo>
                  <a:pt x="1986484" y="40645"/>
                  <a:pt x="1793482" y="35971"/>
                  <a:pt x="1488643" y="18288"/>
                </a:cubicBezTo>
                <a:cubicBezTo>
                  <a:pt x="1183804" y="605"/>
                  <a:pt x="1165655" y="13056"/>
                  <a:pt x="845820" y="18288"/>
                </a:cubicBezTo>
                <a:cubicBezTo>
                  <a:pt x="525985" y="23520"/>
                  <a:pt x="359281" y="20906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383280" h="18288" stroke="0" extrusionOk="0">
                <a:moveTo>
                  <a:pt x="0" y="0"/>
                </a:moveTo>
                <a:cubicBezTo>
                  <a:pt x="268344" y="9609"/>
                  <a:pt x="438266" y="25094"/>
                  <a:pt x="608990" y="0"/>
                </a:cubicBezTo>
                <a:cubicBezTo>
                  <a:pt x="779714" y="-25094"/>
                  <a:pt x="1051156" y="12077"/>
                  <a:pt x="1353312" y="0"/>
                </a:cubicBezTo>
                <a:cubicBezTo>
                  <a:pt x="1655468" y="-12077"/>
                  <a:pt x="1744944" y="15185"/>
                  <a:pt x="1928470" y="0"/>
                </a:cubicBezTo>
                <a:cubicBezTo>
                  <a:pt x="2111996" y="-15185"/>
                  <a:pt x="2262421" y="-9753"/>
                  <a:pt x="2503627" y="0"/>
                </a:cubicBezTo>
                <a:cubicBezTo>
                  <a:pt x="2744833" y="9753"/>
                  <a:pt x="3026048" y="-23784"/>
                  <a:pt x="3383280" y="0"/>
                </a:cubicBezTo>
                <a:cubicBezTo>
                  <a:pt x="3383198" y="4406"/>
                  <a:pt x="3383191" y="9982"/>
                  <a:pt x="3383280" y="18288"/>
                </a:cubicBezTo>
                <a:cubicBezTo>
                  <a:pt x="3162586" y="20850"/>
                  <a:pt x="2901132" y="28452"/>
                  <a:pt x="2740457" y="18288"/>
                </a:cubicBezTo>
                <a:cubicBezTo>
                  <a:pt x="2579782" y="8124"/>
                  <a:pt x="2388638" y="-13238"/>
                  <a:pt x="2097634" y="18288"/>
                </a:cubicBezTo>
                <a:cubicBezTo>
                  <a:pt x="1806630" y="49814"/>
                  <a:pt x="1687248" y="-8161"/>
                  <a:pt x="1454810" y="18288"/>
                </a:cubicBezTo>
                <a:cubicBezTo>
                  <a:pt x="1222372" y="44737"/>
                  <a:pt x="872924" y="37554"/>
                  <a:pt x="710489" y="18288"/>
                </a:cubicBezTo>
                <a:cubicBezTo>
                  <a:pt x="548054" y="-978"/>
                  <a:pt x="151263" y="49891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21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A3C27-41AA-9E0C-DAC2-25A4D3348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6078" y="714376"/>
            <a:ext cx="3685841" cy="32082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31.07</a:t>
            </a:r>
          </a:p>
        </p:txBody>
      </p:sp>
      <p:pic>
        <p:nvPicPr>
          <p:cNvPr id="10" name="Picture 9" descr="A group of people standing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B3DDB3C7-B66D-F119-3094-7DADB77454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16" r="3" b="462"/>
          <a:stretch/>
        </p:blipFill>
        <p:spPr>
          <a:xfrm>
            <a:off x="20" y="10"/>
            <a:ext cx="4591053" cy="2556149"/>
          </a:xfrm>
          <a:prstGeom prst="rect">
            <a:avLst/>
          </a:prstGeom>
        </p:spPr>
      </p:pic>
      <p:pic>
        <p:nvPicPr>
          <p:cNvPr id="8" name="Picture 7" descr="A picture containing outdoor&#10;&#10;Description automatically generated">
            <a:extLst>
              <a:ext uri="{FF2B5EF4-FFF2-40B4-BE49-F238E27FC236}">
                <a16:creationId xmlns:a16="http://schemas.microsoft.com/office/drawing/2014/main" id="{1BEA0270-395A-18EB-E0AD-0610D7CD8B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73" r="16405" b="-5"/>
          <a:stretch/>
        </p:blipFill>
        <p:spPr>
          <a:xfrm>
            <a:off x="4733902" y="10"/>
            <a:ext cx="2820608" cy="2544407"/>
          </a:xfrm>
          <a:prstGeom prst="rect">
            <a:avLst/>
          </a:prstGeom>
        </p:spPr>
      </p:pic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64D4220-CAC1-2D1F-8454-F4E7E6AB1E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28" r="-1" b="1454"/>
          <a:stretch/>
        </p:blipFill>
        <p:spPr>
          <a:xfrm>
            <a:off x="20" y="2697480"/>
            <a:ext cx="7554490" cy="4160520"/>
          </a:xfrm>
          <a:prstGeom prst="rect">
            <a:avLst/>
          </a:prstGeom>
        </p:spPr>
      </p:pic>
      <p:cxnSp>
        <p:nvCxnSpPr>
          <p:cNvPr id="19" name="Straight Connector 14">
            <a:extLst>
              <a:ext uri="{FF2B5EF4-FFF2-40B4-BE49-F238E27FC236}">
                <a16:creationId xmlns:a16="http://schemas.microsoft.com/office/drawing/2014/main" id="{BF43078E-A5CF-4B0E-9047-FAC959CE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78378" y="4003046"/>
            <a:ext cx="3383280" cy="0"/>
          </a:xfrm>
          <a:prstGeom prst="line">
            <a:avLst/>
          </a:prstGeom>
          <a:ln w="19050">
            <a:solidFill>
              <a:srgbClr val="B41E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3925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7">
            <a:extLst>
              <a:ext uri="{FF2B5EF4-FFF2-40B4-BE49-F238E27FC236}">
                <a16:creationId xmlns:a16="http://schemas.microsoft.com/office/drawing/2014/main" id="{24DDD7F0-1FEB-4A1A-9A93-698DF8466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2DF1C3-6FE7-221D-61E0-06B3FE194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8612" y="1144769"/>
            <a:ext cx="3724217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Balvas Teātriem</a:t>
            </a:r>
          </a:p>
        </p:txBody>
      </p:sp>
      <p:pic>
        <p:nvPicPr>
          <p:cNvPr id="8" name="Picture 7" descr="A picture containing doughnut, paper, indoor, donut&#10;&#10;Description automatically generated">
            <a:extLst>
              <a:ext uri="{FF2B5EF4-FFF2-40B4-BE49-F238E27FC236}">
                <a16:creationId xmlns:a16="http://schemas.microsoft.com/office/drawing/2014/main" id="{FE9C33AC-E23D-6413-E85A-29A0B3C73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28" y="463739"/>
            <a:ext cx="3675888" cy="2756916"/>
          </a:xfrm>
          <a:prstGeom prst="rect">
            <a:avLst/>
          </a:prstGeom>
        </p:spPr>
      </p:pic>
      <p:pic>
        <p:nvPicPr>
          <p:cNvPr id="10" name="Picture 9" descr="A picture containing indoor, wall, wooden&#10;&#10;Description automatically generated">
            <a:extLst>
              <a:ext uri="{FF2B5EF4-FFF2-40B4-BE49-F238E27FC236}">
                <a16:creationId xmlns:a16="http://schemas.microsoft.com/office/drawing/2014/main" id="{0BF673E6-82E7-3B96-5853-16E369315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209" y="463739"/>
            <a:ext cx="3675888" cy="275691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4376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table, indoor, wooden, desk&#10;&#10;Description automatically generated">
            <a:extLst>
              <a:ext uri="{FF2B5EF4-FFF2-40B4-BE49-F238E27FC236}">
                <a16:creationId xmlns:a16="http://schemas.microsoft.com/office/drawing/2014/main" id="{E769E2E2-51BF-4CC1-C372-9DF5650C0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28" y="3507872"/>
            <a:ext cx="3675888" cy="2756916"/>
          </a:xfrm>
          <a:prstGeom prst="rect">
            <a:avLst/>
          </a:prstGeom>
        </p:spPr>
      </p:pic>
      <p:pic>
        <p:nvPicPr>
          <p:cNvPr id="6" name="Picture 5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BD29D028-6DE8-A2E4-09A2-F1529B73C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2209" y="3507871"/>
            <a:ext cx="3675888" cy="275691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8611" y="4177748"/>
            <a:ext cx="370685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274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55C94-C4CA-D75B-A4FA-49CE5E7B9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Publicitāte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507DA-2E3E-BED7-BB80-8F4EC3E2D77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lv-LV" dirty="0" err="1"/>
              <a:t>Ziemeļlatgales</a:t>
            </a:r>
            <a:r>
              <a:rPr lang="lv-LV" dirty="0"/>
              <a:t> laikraksts «</a:t>
            </a:r>
            <a:r>
              <a:rPr lang="lv-LV" dirty="0" err="1"/>
              <a:t>Vaduguns</a:t>
            </a:r>
            <a:r>
              <a:rPr lang="lv-LV" dirty="0"/>
              <a:t>»</a:t>
            </a:r>
          </a:p>
          <a:p>
            <a:r>
              <a:rPr lang="lv-LV" dirty="0"/>
              <a:t>Latvijas radio 1</a:t>
            </a:r>
          </a:p>
          <a:p>
            <a:r>
              <a:rPr lang="lv-LV" dirty="0"/>
              <a:t>Latvijas radio 2</a:t>
            </a:r>
          </a:p>
          <a:p>
            <a:r>
              <a:rPr lang="lv-LV" dirty="0"/>
              <a:t>Balvu novada ziņas</a:t>
            </a:r>
          </a:p>
          <a:p>
            <a:r>
              <a:rPr lang="lv-LV" dirty="0"/>
              <a:t>Latvijas Reģionālā televīzija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C6B552-9DBB-DF23-B686-ACCF586BF7B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lv-LV" dirty="0" err="1"/>
              <a:t>Balvi.LV</a:t>
            </a:r>
            <a:endParaRPr lang="lv-LV" dirty="0"/>
          </a:p>
          <a:p>
            <a:r>
              <a:rPr lang="lv-LV" dirty="0" err="1"/>
              <a:t>TravelNews.LV</a:t>
            </a:r>
            <a:endParaRPr lang="lv-LV" dirty="0"/>
          </a:p>
          <a:p>
            <a:r>
              <a:rPr lang="lv-LV" dirty="0" err="1"/>
              <a:t>Ogresteatris.LV</a:t>
            </a:r>
            <a:endParaRPr lang="lv-LV" dirty="0"/>
          </a:p>
          <a:p>
            <a:r>
              <a:rPr lang="lv-LV" dirty="0" err="1"/>
              <a:t>KasKurKad.LV</a:t>
            </a:r>
            <a:endParaRPr lang="lv-LV" dirty="0"/>
          </a:p>
          <a:p>
            <a:r>
              <a:rPr lang="lv-LV" dirty="0" err="1"/>
              <a:t>FaceBook</a:t>
            </a:r>
            <a:r>
              <a:rPr lang="lv-LV" dirty="0"/>
              <a:t>/</a:t>
            </a:r>
            <a:r>
              <a:rPr lang="lv-LV" dirty="0" err="1"/>
              <a:t>BalvuKAC</a:t>
            </a:r>
            <a:endParaRPr lang="lv-LV" dirty="0"/>
          </a:p>
          <a:p>
            <a:r>
              <a:rPr lang="lv-LV" dirty="0" err="1"/>
              <a:t>Instagram</a:t>
            </a:r>
            <a:r>
              <a:rPr lang="lv-LV" dirty="0"/>
              <a:t>/</a:t>
            </a:r>
            <a:r>
              <a:rPr lang="lv-LV" dirty="0" err="1"/>
              <a:t>BalvuKAC</a:t>
            </a:r>
            <a:endParaRPr lang="lv-LV" dirty="0"/>
          </a:p>
          <a:p>
            <a:endParaRPr lang="lv-LV" dirty="0"/>
          </a:p>
          <a:p>
            <a:endParaRPr lang="lv-LV" dirty="0"/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9610936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229</Words>
  <Application>Microsoft Macintosh PowerPoint</Application>
  <PresentationFormat>Widescreen</PresentationFormat>
  <Paragraphs>35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VI Starptautiskais klasiskās dramaturģijas festivāls «Ķiršu dārzs 2022» Balvos</vt:lpstr>
      <vt:lpstr>Apmeklējums</vt:lpstr>
      <vt:lpstr>28.07</vt:lpstr>
      <vt:lpstr>29.07</vt:lpstr>
      <vt:lpstr>30.07</vt:lpstr>
      <vt:lpstr>31.07</vt:lpstr>
      <vt:lpstr>Balvas Teātriem</vt:lpstr>
      <vt:lpstr>Publicitāte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 Starptautiskais klasiskās dramaturģijas festivāls «Ķiršu dārzs 2022» Balvos</dc:title>
  <dc:creator>Niks Grislis</dc:creator>
  <cp:lastModifiedBy>Niks Grislis</cp:lastModifiedBy>
  <cp:revision>1</cp:revision>
  <dcterms:created xsi:type="dcterms:W3CDTF">2022-08-15T08:42:10Z</dcterms:created>
  <dcterms:modified xsi:type="dcterms:W3CDTF">2022-08-15T10:03:22Z</dcterms:modified>
</cp:coreProperties>
</file>