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8" r:id="rId6"/>
    <p:sldId id="257" r:id="rId7"/>
    <p:sldId id="259" r:id="rId8"/>
    <p:sldId id="260" r:id="rId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A3F8-3F75-3C23-B280-E32FAEF2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38A37-B59A-024B-E758-BED94024C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D2E2-6682-C7CB-AAE8-019DF66D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9EDB9-186F-D4F0-AE84-3AD508E1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60D45-0B97-E0A5-8FEE-4CD9C928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0CF6-484D-228D-23BB-92FFD2E2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9FCC2-74A8-985B-CC71-BDFB65C00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C102-62C2-95D5-385F-CCF40E9A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0DC-AAD1-85D1-CDE9-5FDD8028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194E8-844E-7964-31C6-A866C7C9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2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0A156-FA01-982C-632A-0DAF1D4E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0D300-4F7E-1C80-885F-978095CBC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AE82-8DFF-96D1-0D91-8C1ACD11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532DD-602F-8C3C-3622-30857097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07B5-50EA-CE35-8712-5F3170DF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9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7C1B-5A88-5EBB-9627-E24E0480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77DE-DB01-F8FF-768E-93041E5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738A2-5C37-65CD-39B0-9B2617ED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66BE-35B1-2C20-5F3A-90FF1872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4B822-707D-F2E5-73E8-52787AAF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FE3B-2D53-0B7C-3485-9F9EEBDD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75820-E2ED-B5A8-8146-1DD294823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CC76F-A4AC-F009-3D85-7401C01F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BC05A-806C-CDF0-CA60-0356E5E3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8CA1-D992-0FEE-28B8-A71490C6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1B19-7271-6EAA-84EE-E07268CA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409DF-33AD-E076-AF61-227B356AE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833FD-47C6-77BF-7E3D-5ED300CD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A532F-EB06-40D5-4259-F97A60AF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09E60-88EA-DC02-917C-5FD3404C9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AD79A-94C6-7DA3-FE75-600ED87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F77F-2121-8E4B-21C1-91F8F7B1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DAD90-9642-4A5E-739F-812216B97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3E182-4167-7AB7-22C9-B63400C86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413C1-636B-71A8-651C-76C187BE3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166B5-42D8-F4B3-A1A8-DA81F574B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263EA2-28F4-B88B-8727-364CF556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517EE-3EC2-D0AE-AF0B-55BEF8085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70E12-A3D5-CE31-E418-31C98799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8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51EF-6AA3-32E6-B8C4-39D03276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4A19D-FA61-B955-4994-B0824291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23A0E-0B4C-512D-F297-D22EB7D7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D4F68-797B-C3EE-6290-ED82BD9D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04D72-4829-B7DC-E831-35962FD2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4C050-C6BA-D0EF-8491-902EB970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8E4A6-393C-6A3F-7D80-7EBF56AE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713F-3E36-E2CE-E9F7-468336F4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D41A9-D0CB-6271-E38F-A8B1AC1CA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F432F-179C-E96B-4805-734CE2B0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437F-78AB-C965-676E-B6EAC21B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2FB7F-E2D0-6C73-9853-5C79AB984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1507-BE72-C064-F7AE-118444E3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7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2D86-452D-D2D6-EE14-B938C5D5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9C0FC-3580-48E4-39F1-7E159B9E5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ECBE6-17F4-46DA-69C6-37D9CA510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0AFD3-0017-818D-EC0B-C6D67464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49DA-5348-D4D4-1992-3AEEB027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8177-C2CA-7668-9C1B-A29CE7F2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2F09EB-2C57-E2EC-1120-C89F4449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C726E-73BC-D318-A8EB-94FBCD6D1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796B9-1FA4-DD09-F284-B8CD32EB5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25FFF-1BA5-05D6-AFC7-6E9DF42D3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0824B-17FF-E400-7C33-283E8B592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8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upluok" TargetMode="External"/><Relationship Id="rId2" Type="http://schemas.openxmlformats.org/officeDocument/2006/relationships/hyperlink" Target="https://youtu.be/LUOkpNV9qx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E2B6BEA-4CB7-341C-519B-C97C81F2D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0" b="15643"/>
          <a:stretch/>
        </p:blipFill>
        <p:spPr>
          <a:xfrm>
            <a:off x="0" y="0"/>
            <a:ext cx="12192000" cy="6876932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09C9E123-7371-CA64-A678-DACD2F206C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5" y="140675"/>
            <a:ext cx="1569500" cy="24255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3062A1-72EC-3364-E364-1BEBEC3FF192}"/>
              </a:ext>
            </a:extLst>
          </p:cNvPr>
          <p:cNvSpPr/>
          <p:nvPr/>
        </p:nvSpPr>
        <p:spPr>
          <a:xfrm>
            <a:off x="1786605" y="1266091"/>
            <a:ext cx="5852160" cy="106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4F38B17-6A19-4349-7837-9E8EAF80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707" y="0"/>
            <a:ext cx="2271293" cy="900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01506-333E-EB95-F5AA-6890DA660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792" y="376997"/>
            <a:ext cx="6433293" cy="1952947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lv-LV" sz="7000" dirty="0">
                <a:solidFill>
                  <a:schemeClr val="bg1"/>
                </a:solidFill>
                <a:effectLst/>
                <a:highlight>
                  <a:srgbClr val="000000"/>
                </a:highlight>
                <a:ea typeface="Times New Roman" panose="02020603050405020304" pitchFamily="18" charset="0"/>
              </a:rPr>
              <a:t> NOMETNE „SŪPLUOK</a:t>
            </a:r>
            <a:r>
              <a:rPr lang="lv-LV" sz="7000" dirty="0">
                <a:solidFill>
                  <a:schemeClr val="bg1"/>
                </a:solidFill>
                <a:highlight>
                  <a:srgbClr val="000000"/>
                </a:highlight>
                <a:ea typeface="Times New Roman" panose="02020603050405020304" pitchFamily="18" charset="0"/>
              </a:rPr>
              <a:t>"</a:t>
            </a:r>
            <a:r>
              <a:rPr lang="lv-LV" sz="7000" dirty="0">
                <a:solidFill>
                  <a:schemeClr val="bg1"/>
                </a:solidFill>
                <a:effectLst/>
                <a:highlight>
                  <a:srgbClr val="000000"/>
                </a:highlight>
                <a:ea typeface="Times New Roman" panose="02020603050405020304" pitchFamily="18" charset="0"/>
              </a:rPr>
              <a:t> 2022</a:t>
            </a:r>
            <a:endParaRPr lang="lv-LV" sz="7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99501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1506-333E-EB95-F5AA-6890DA66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964" y="1557617"/>
            <a:ext cx="7232711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lv-LV" sz="7000" b="1" dirty="0"/>
              <a:t>Kad un kur?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C29-A6AC-ADFD-C6D1-9E7D234B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349" y="3128740"/>
            <a:ext cx="7053943" cy="2073169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v-LV" sz="9600" dirty="0">
                <a:solidFill>
                  <a:schemeClr val="tx1"/>
                </a:solidFill>
              </a:rPr>
              <a:t>No 17. līdz 24. jūlijam ROGOVKĀ </a:t>
            </a:r>
            <a:r>
              <a:rPr lang="lv-LV" sz="9600" i="1" dirty="0">
                <a:solidFill>
                  <a:schemeClr val="tx1"/>
                </a:solidFill>
              </a:rPr>
              <a:t>(Rēzeknes novadā, Nautrēnu pagastā) </a:t>
            </a:r>
            <a:r>
              <a:rPr lang="lv-LV" sz="9600" dirty="0">
                <a:solidFill>
                  <a:schemeClr val="tx1"/>
                </a:solidFill>
              </a:rPr>
              <a:t>notika diennakts nometne</a:t>
            </a:r>
            <a:r>
              <a:rPr lang="lv-LV" sz="9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lv-LV" sz="9600" dirty="0" smtClean="0"/>
              <a:t>VIDEO materiāls</a:t>
            </a:r>
            <a:endParaRPr lang="lv-LV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v-LV" sz="9600" b="0" i="0" dirty="0">
                <a:solidFill>
                  <a:schemeClr val="tx1"/>
                </a:solidFill>
                <a:effectLst/>
                <a:hlinkClick r:id="rId2"/>
              </a:rPr>
              <a:t>https://</a:t>
            </a:r>
            <a:r>
              <a:rPr lang="lv-LV" sz="9600" b="0" i="0" dirty="0" smtClean="0">
                <a:solidFill>
                  <a:schemeClr val="tx1"/>
                </a:solidFill>
                <a:effectLst/>
                <a:hlinkClick r:id="rId2"/>
              </a:rPr>
              <a:t>youtu.be/LUOkpNV9qxY</a:t>
            </a:r>
            <a:endParaRPr lang="lv-LV" sz="9600" b="0" i="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lv-LV" sz="9600" dirty="0" smtClean="0"/>
              <a:t>Citi video un foto materiāli:</a:t>
            </a:r>
          </a:p>
          <a:p>
            <a:pPr marL="0" indent="0">
              <a:buNone/>
            </a:pPr>
            <a:r>
              <a:rPr lang="lv-LV" sz="9600" dirty="0">
                <a:hlinkClick r:id="rId3"/>
              </a:rPr>
              <a:t>https://</a:t>
            </a:r>
            <a:r>
              <a:rPr lang="lv-LV" sz="9600" dirty="0" smtClean="0">
                <a:hlinkClick r:id="rId3"/>
              </a:rPr>
              <a:t>www.facebook.com/supluok</a:t>
            </a:r>
            <a:endParaRPr lang="lv-LV" sz="9600" dirty="0" smtClean="0"/>
          </a:p>
          <a:p>
            <a:pPr marL="0" indent="0">
              <a:buNone/>
            </a:pPr>
            <a:endParaRPr lang="lv-LV" sz="9600" dirty="0" smtClean="0"/>
          </a:p>
          <a:p>
            <a:pPr marL="0" indent="0">
              <a:buNone/>
            </a:pPr>
            <a:endParaRPr lang="lv-LV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8000" dirty="0"/>
              <a:t>VKKF </a:t>
            </a:r>
            <a:r>
              <a:rPr lang="ru-RU" sz="8000" dirty="0" err="1" smtClean="0"/>
              <a:t>mērķprogramma</a:t>
            </a:r>
            <a:r>
              <a:rPr lang="lv-LV" sz="8000" dirty="0" smtClean="0"/>
              <a:t>s </a:t>
            </a:r>
            <a:r>
              <a:rPr lang="ru-RU" sz="8000" dirty="0" smtClean="0"/>
              <a:t>“</a:t>
            </a:r>
            <a:r>
              <a:rPr lang="ru-RU" sz="8000" dirty="0" err="1" smtClean="0"/>
              <a:t>Latgales</a:t>
            </a:r>
            <a:r>
              <a:rPr lang="ru-RU" sz="8000" dirty="0" smtClean="0"/>
              <a:t> </a:t>
            </a:r>
            <a:r>
              <a:rPr lang="ru-RU" sz="8000" dirty="0" err="1"/>
              <a:t>kultūras</a:t>
            </a:r>
            <a:r>
              <a:rPr lang="ru-RU" sz="8000" dirty="0"/>
              <a:t> </a:t>
            </a:r>
            <a:r>
              <a:rPr lang="ru-RU" sz="8000" dirty="0" err="1"/>
              <a:t>programma</a:t>
            </a:r>
            <a:r>
              <a:rPr lang="ru-RU" sz="8000" dirty="0"/>
              <a:t> 2022” </a:t>
            </a:r>
            <a:r>
              <a:rPr lang="ru-RU" sz="8000" dirty="0" err="1" smtClean="0"/>
              <a:t>finansēt</a:t>
            </a:r>
            <a:r>
              <a:rPr lang="lv-LV" sz="8000" dirty="0" err="1" smtClean="0"/>
              <a:t>ais</a:t>
            </a:r>
            <a:r>
              <a:rPr lang="lv-LV" sz="8000" dirty="0" smtClean="0"/>
              <a:t> </a:t>
            </a:r>
            <a:r>
              <a:rPr lang="ru-RU" sz="8000" dirty="0" smtClean="0"/>
              <a:t>LKB</a:t>
            </a:r>
            <a:r>
              <a:rPr lang="ru-RU" sz="8000" dirty="0"/>
              <a:t> </a:t>
            </a:r>
            <a:r>
              <a:rPr lang="ru-RU" sz="8000" dirty="0" err="1" smtClean="0"/>
              <a:t>projekt</a:t>
            </a:r>
            <a:r>
              <a:rPr lang="lv-LV" sz="8000" dirty="0" smtClean="0"/>
              <a:t>s </a:t>
            </a:r>
          </a:p>
          <a:p>
            <a:pPr marL="0" indent="0">
              <a:buNone/>
            </a:pPr>
            <a:r>
              <a:rPr lang="ru-RU" sz="8000" dirty="0" smtClean="0"/>
              <a:t>“</a:t>
            </a:r>
            <a:r>
              <a:rPr lang="ru-RU" sz="8000" dirty="0" err="1" smtClean="0"/>
              <a:t>Pusaudžu</a:t>
            </a:r>
            <a:r>
              <a:rPr lang="ru-RU" sz="8000" dirty="0" smtClean="0"/>
              <a:t> </a:t>
            </a:r>
            <a:r>
              <a:rPr lang="ru-RU" sz="8000" dirty="0" err="1"/>
              <a:t>diennakts</a:t>
            </a:r>
            <a:r>
              <a:rPr lang="ru-RU" sz="8000" dirty="0"/>
              <a:t> </a:t>
            </a:r>
            <a:r>
              <a:rPr lang="ru-RU" sz="8000" dirty="0" err="1"/>
              <a:t>nometne</a:t>
            </a:r>
            <a:r>
              <a:rPr lang="ru-RU" sz="8000" dirty="0"/>
              <a:t> “</a:t>
            </a:r>
            <a:r>
              <a:rPr lang="ru-RU" sz="8000" dirty="0" err="1"/>
              <a:t>Sūpluok</a:t>
            </a:r>
            <a:r>
              <a:rPr lang="ru-RU" sz="8000" dirty="0"/>
              <a:t>”” (</a:t>
            </a:r>
            <a:r>
              <a:rPr lang="ru-RU" sz="8000" dirty="0" err="1"/>
              <a:t>līguma</a:t>
            </a:r>
            <a:r>
              <a:rPr lang="ru-RU" sz="8000" dirty="0"/>
              <a:t> </a:t>
            </a:r>
            <a:r>
              <a:rPr lang="ru-RU" sz="8000" dirty="0" err="1"/>
              <a:t>nr.LKP</a:t>
            </a:r>
            <a:r>
              <a:rPr lang="ru-RU" sz="8000" dirty="0"/>
              <a:t> 2022/42)</a:t>
            </a:r>
            <a:endParaRPr lang="lv-LV" sz="80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32A37-E0BC-269F-B212-499A126D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995" y="-26089"/>
            <a:ext cx="2274005" cy="90228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4C2EAF1-201F-ABAA-0B1D-8A29EB13D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3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3620-C6B7-83B3-A3CF-F5AA13FE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475468"/>
            <a:ext cx="5548532" cy="1325563"/>
          </a:xfrm>
        </p:spPr>
        <p:txBody>
          <a:bodyPr>
            <a:normAutofit/>
          </a:bodyPr>
          <a:lstStyle/>
          <a:p>
            <a:r>
              <a:rPr lang="lv-LV" sz="7000" b="1" dirty="0"/>
              <a:t>Kas piedalījās?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F14192-DD78-BB77-4656-BE67A0E0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1948923"/>
            <a:ext cx="5271151" cy="4351338"/>
          </a:xfrm>
        </p:spPr>
        <p:txBody>
          <a:bodyPr/>
          <a:lstStyle/>
          <a:p>
            <a:pPr marL="0" indent="0">
              <a:buNone/>
            </a:pPr>
            <a:r>
              <a:rPr lang="lv-LV" dirty="0">
                <a:solidFill>
                  <a:schemeClr val="tx1"/>
                </a:solidFill>
              </a:rPr>
              <a:t>Diennakts nometnē piedalījās</a:t>
            </a:r>
            <a:r>
              <a:rPr lang="lv-LV" dirty="0" smtClean="0">
                <a:solidFill>
                  <a:schemeClr val="tx1"/>
                </a:solidFill>
              </a:rPr>
              <a:t>:</a:t>
            </a:r>
          </a:p>
          <a:p>
            <a:r>
              <a:rPr lang="lv-LV" dirty="0"/>
              <a:t>32 pusaudži (12 - 16 gadu vecumā):</a:t>
            </a:r>
          </a:p>
          <a:p>
            <a:pPr lvl="1"/>
            <a:r>
              <a:rPr lang="lv-LV" dirty="0"/>
              <a:t>vietējie jaunieši, kas nāk no Latgales;</a:t>
            </a:r>
          </a:p>
          <a:p>
            <a:pPr lvl="1"/>
            <a:r>
              <a:rPr lang="lv-LV" dirty="0"/>
              <a:t>jaunieši no citām Latvijas pilsētām (Rīga, Limbaži utt.);</a:t>
            </a:r>
          </a:p>
          <a:p>
            <a:pPr lvl="1"/>
            <a:r>
              <a:rPr lang="lv-LV" dirty="0"/>
              <a:t>ukraiņu </a:t>
            </a:r>
            <a:r>
              <a:rPr lang="lv-LV" dirty="0" smtClean="0"/>
              <a:t>bērni</a:t>
            </a:r>
            <a:endParaRPr lang="lv-LV" dirty="0"/>
          </a:p>
          <a:p>
            <a:r>
              <a:rPr lang="lv-LV" dirty="0" smtClean="0"/>
              <a:t>7 nodarbību vadītāji, mediķis un 2 brīvprātīgie</a:t>
            </a:r>
          </a:p>
          <a:p>
            <a:pPr marL="0" indent="0">
              <a:buNone/>
            </a:pPr>
            <a:endParaRPr lang="lv-LV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068B527-E91D-3618-723F-2807CFC9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67" y="1264504"/>
            <a:ext cx="6709833" cy="5032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99F76-A4E9-2075-3A38-C6F1A9DAB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995" y="0"/>
            <a:ext cx="227400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3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E251-10C4-BA7D-BC76-707F0536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6"/>
            <a:ext cx="11774658" cy="1093447"/>
          </a:xfrm>
        </p:spPr>
        <p:txBody>
          <a:bodyPr>
            <a:normAutofit/>
          </a:bodyPr>
          <a:lstStyle/>
          <a:p>
            <a:pPr algn="ctr"/>
            <a:r>
              <a:rPr lang="lv-LV" sz="7000" b="1" dirty="0"/>
              <a:t>Kas notika nometnē?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C22B8-156E-0120-7EAC-7E070E486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903" y="1589649"/>
            <a:ext cx="3498752" cy="505030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Izzinošas </a:t>
            </a:r>
            <a:r>
              <a:rPr lang="lv-LV" sz="2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nodarbības</a:t>
            </a: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Danči</a:t>
            </a: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Radošās darbnīcas</a:t>
            </a: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Sporta nodarbības</a:t>
            </a:r>
            <a:endParaRPr lang="lv-LV" sz="2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Ekskursija</a:t>
            </a:r>
            <a:endParaRPr lang="lv-LV" sz="2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</a:t>
            </a: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ap </a:t>
            </a:r>
            <a:r>
              <a:rPr lang="lv-LV" sz="2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latgalisko un ukrainisko</a:t>
            </a: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"Tradīciju trase” kopā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ģimenēm</a:t>
            </a:r>
            <a:endParaRPr lang="lv-LV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75E82-1D1C-CAA6-633B-7C6915FD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995" y="-26089"/>
            <a:ext cx="2274005" cy="902286"/>
          </a:xfrm>
          <a:prstGeom prst="rect">
            <a:avLst/>
          </a:prstGeom>
        </p:spPr>
      </p:pic>
      <p:pic>
        <p:nvPicPr>
          <p:cNvPr id="6" name="Picture 5" descr="A group of people around a fire&#10;&#10;Description automatically generated">
            <a:extLst>
              <a:ext uri="{FF2B5EF4-FFF2-40B4-BE49-F238E27FC236}">
                <a16:creationId xmlns:a16="http://schemas.microsoft.com/office/drawing/2014/main" id="{03F21F2A-7604-1EED-1DE2-8BF391DBE2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55" y="2855741"/>
            <a:ext cx="5336345" cy="4002259"/>
          </a:xfrm>
          <a:prstGeom prst="rect">
            <a:avLst/>
          </a:prstGeom>
        </p:spPr>
      </p:pic>
      <p:pic>
        <p:nvPicPr>
          <p:cNvPr id="8" name="Picture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FD51986B-C0E6-F759-2EE7-4A0E8AEE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>
          <a:xfrm>
            <a:off x="-17292" y="1139483"/>
            <a:ext cx="3249638" cy="4069564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32CAE53-94AD-9244-D197-1BF2FC3062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23062" r="15322" b="13585"/>
          <a:stretch/>
        </p:blipFill>
        <p:spPr>
          <a:xfrm>
            <a:off x="-17291" y="4790701"/>
            <a:ext cx="3249638" cy="20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2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65192C-57BD-EFB5-77A6-5551BE6B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" y="0"/>
            <a:ext cx="10199078" cy="6501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92896-4191-312C-E8B5-A2F46216C25C}"/>
              </a:ext>
            </a:extLst>
          </p:cNvPr>
          <p:cNvSpPr txBox="1"/>
          <p:nvPr/>
        </p:nvSpPr>
        <p:spPr>
          <a:xfrm>
            <a:off x="2382183" y="5813435"/>
            <a:ext cx="6164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6000" dirty="0">
                <a:solidFill>
                  <a:srgbClr val="86ADE8"/>
                </a:solidFill>
                <a:highlight>
                  <a:srgbClr val="000000"/>
                </a:highlight>
              </a:rPr>
              <a:t>Paļdis par </a:t>
            </a:r>
            <a:r>
              <a:rPr lang="lv-LV" sz="6000" dirty="0" err="1" smtClean="0">
                <a:solidFill>
                  <a:srgbClr val="86ADE8"/>
                </a:solidFill>
                <a:highlight>
                  <a:srgbClr val="000000"/>
                </a:highlight>
              </a:rPr>
              <a:t>viereibu</a:t>
            </a:r>
            <a:r>
              <a:rPr lang="lv-LV" sz="6000" dirty="0" smtClean="0">
                <a:solidFill>
                  <a:srgbClr val="86ADE8"/>
                </a:solidFill>
                <a:highlight>
                  <a:srgbClr val="000000"/>
                </a:highlight>
              </a:rPr>
              <a:t>!</a:t>
            </a:r>
            <a:endParaRPr lang="lv-LV" sz="6000" dirty="0">
              <a:solidFill>
                <a:srgbClr val="86ADE8"/>
              </a:solidFill>
              <a:highlight>
                <a:srgbClr val="000000"/>
              </a:highlight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375A255-E445-2C61-4ADD-80C4F83B80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237" y="5842337"/>
            <a:ext cx="638493" cy="986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FA4EE-E450-2050-8D38-702A63A8A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995" y="-26089"/>
            <a:ext cx="227400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13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D1A7ACF7EDD02D4EBF9F1298F7E7A536" ma:contentTypeVersion="10" ma:contentTypeDescription="Izveidot jaunu dokumentu." ma:contentTypeScope="" ma:versionID="0c225df467386897a70198a5fd164717">
  <xsd:schema xmlns:xsd="http://www.w3.org/2001/XMLSchema" xmlns:xs="http://www.w3.org/2001/XMLSchema" xmlns:p="http://schemas.microsoft.com/office/2006/metadata/properties" xmlns:ns3="b650b7e6-44ff-4d86-a8c5-a3b8a60291f4" xmlns:ns4="7dae88bb-6f73-4d15-be3e-c64caf6d8614" targetNamespace="http://schemas.microsoft.com/office/2006/metadata/properties" ma:root="true" ma:fieldsID="c389d40d91b68f806fdc7eebb3d9f63d" ns3:_="" ns4:_="">
    <xsd:import namespace="b650b7e6-44ff-4d86-a8c5-a3b8a60291f4"/>
    <xsd:import namespace="7dae88bb-6f73-4d15-be3e-c64caf6d86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0b7e6-44ff-4d86-a8c5-a3b8a60291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Koplietošanas norādes jaucējkod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e88bb-6f73-4d15-be3e-c64caf6d86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C3B064-4DDE-4C09-8F65-FD466723E8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50b7e6-44ff-4d86-a8c5-a3b8a60291f4"/>
    <ds:schemaRef ds:uri="7dae88bb-6f73-4d15-be3e-c64caf6d86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0BAB25-FB57-42DF-AC0E-42F45BB81561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7dae88bb-6f73-4d15-be3e-c64caf6d8614"/>
    <ds:schemaRef ds:uri="b650b7e6-44ff-4d86-a8c5-a3b8a60291f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438F43-8B86-4A22-B676-2869EECAA7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145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Wingdings</vt:lpstr>
      <vt:lpstr>Office Theme</vt:lpstr>
      <vt:lpstr> NOMETNE „SŪPLUOK" 2022</vt:lpstr>
      <vt:lpstr>Kad un kur?</vt:lpstr>
      <vt:lpstr>Kas piedalījās?</vt:lpstr>
      <vt:lpstr>Kas notika nometnē?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NOMETNE „SŪPLUOK” 2022</dc:title>
  <dc:creator>Daira Aleksandroviča</dc:creator>
  <cp:lastModifiedBy>Lolita Kivleniece-Kuzņecova</cp:lastModifiedBy>
  <cp:revision>18</cp:revision>
  <dcterms:created xsi:type="dcterms:W3CDTF">2022-08-03T08:22:51Z</dcterms:created>
  <dcterms:modified xsi:type="dcterms:W3CDTF">2022-09-01T08:39:41Z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0x010100D1A7ACF7EDD02D4EBF9F1298F7E7A536</vt:lpwstr>
  </property>
</Properties>
</file>