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D80FD-4EC0-FA7B-0678-9B75A135045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17783" y="802294"/>
            <a:ext cx="8637074" cy="2541428"/>
          </a:xfrm>
        </p:spPr>
        <p:txBody>
          <a:bodyPr bIns="0" anchor="b"/>
          <a:lstStyle>
            <a:lvl1pPr>
              <a:defRPr sz="6600"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922AF-9344-8593-7867-F47E805085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17783" y="3531202"/>
            <a:ext cx="8637074" cy="977621"/>
          </a:xfrm>
        </p:spPr>
        <p:txBody>
          <a:bodyPr tIns="91440" bIns="91440"/>
          <a:lstStyle>
            <a:lvl1pPr marL="0" indent="0">
              <a:buNone/>
              <a:defRPr sz="1800" cap="all"/>
            </a:lvl1pPr>
          </a:lstStyle>
          <a:p>
            <a:pPr lvl="0"/>
            <a:r>
              <a:rPr lang="lv-LV"/>
              <a:t>Noklikšķiniet, lai rediģētu šablona apakšvirsraksta stilu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88AA1-54E7-53BD-D503-68A418741F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C2B675-444C-48E5-A604-64275F9C3022}" type="datetime1">
              <a:rPr lang="en-US"/>
              <a:pPr lvl="0"/>
              <a:t>9/23/2022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5D3B-B336-FA02-D104-083DFE2D07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416503" y="329302"/>
            <a:ext cx="4973915" cy="3092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7A02A-217F-9771-E7C6-BB13482940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437665" y="798975"/>
            <a:ext cx="811017" cy="503578"/>
          </a:xfrm>
        </p:spPr>
        <p:txBody>
          <a:bodyPr/>
          <a:lstStyle>
            <a:lvl1pPr>
              <a:defRPr/>
            </a:lvl1pPr>
          </a:lstStyle>
          <a:p>
            <a:pPr lvl="0"/>
            <a:fld id="{3E2571A6-6B9E-400D-9989-98FA4D3E7FA8}" type="slidenum">
              <a:t>‹#›</a:t>
            </a:fld>
            <a:endParaRPr lang="en-US"/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780B55D8-B140-C86D-769D-68CAE0765864}"/>
              </a:ext>
            </a:extLst>
          </p:cNvPr>
          <p:cNvCxnSpPr/>
          <p:nvPr/>
        </p:nvCxnSpPr>
        <p:spPr>
          <a:xfrm>
            <a:off x="2417783" y="3528541"/>
            <a:ext cx="8637066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293666569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1D90-96A9-5042-D2A4-57CC626016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CA2D6-B696-BDD1-0796-8B871F89BC7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C1D3-CFB2-7F8C-63C3-5AED625660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955845-75E6-4A7E-ACA3-8648A6A98E8A}" type="datetime1">
              <a:rPr lang="en-US"/>
              <a:pPr lvl="0"/>
              <a:t>9/23/2022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05FF6-F4B6-FD98-42EF-584E1B804E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FC73C-45F1-26F1-EADF-22645B68A4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667984-7624-401E-A3C2-5C972F373571}" type="slidenum">
              <a:t>‹#›</a:t>
            </a:fld>
            <a:endParaRPr lang="en-US"/>
          </a:p>
        </p:txBody>
      </p:sp>
      <p:cxnSp>
        <p:nvCxnSpPr>
          <p:cNvPr id="7" name="Straight Connector 25">
            <a:extLst>
              <a:ext uri="{FF2B5EF4-FFF2-40B4-BE49-F238E27FC236}">
                <a16:creationId xmlns:a16="http://schemas.microsoft.com/office/drawing/2014/main" id="{4CF4C256-00B0-8A40-3760-E1D1539F6D1F}"/>
              </a:ext>
            </a:extLst>
          </p:cNvPr>
          <p:cNvCxnSpPr/>
          <p:nvPr/>
        </p:nvCxnSpPr>
        <p:spPr>
          <a:xfrm>
            <a:off x="1453896" y="1847088"/>
            <a:ext cx="9607518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97302566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85643-FC73-9B15-D1D8-22B4CB7E436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439113" y="798975"/>
            <a:ext cx="1615744" cy="465989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A66BC0-87EC-46E1-0274-23BD157B714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444669" y="798975"/>
            <a:ext cx="7828827" cy="465989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FEF69-AA26-45EB-FB8D-D20D8F7305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0A66F5-B5C2-4E9D-BF07-190675745627}" type="datetime1">
              <a:rPr lang="en-US"/>
              <a:pPr lvl="0"/>
              <a:t>9/23/2022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31E51-86D8-A9EC-A7AC-A87CBCF929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C20E-CBD4-4A99-0B7D-375887F6E6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06A175-F79A-422A-B85E-5E5468FD492D}" type="slidenum">
              <a:t>‹#›</a:t>
            </a:fld>
            <a:endParaRPr lang="en-US"/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780ED85E-DFF8-FC18-52D9-BDF3CB8F8DD6}"/>
              </a:ext>
            </a:extLst>
          </p:cNvPr>
          <p:cNvCxnSpPr/>
          <p:nvPr/>
        </p:nvCxnSpPr>
        <p:spPr>
          <a:xfrm flipH="1">
            <a:off x="9439113" y="798975"/>
            <a:ext cx="0" cy="4659883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52957299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E905-5597-22B4-0E0E-7DBC5B5550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D2F47-751B-118E-3D4A-B2C4B1BB397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0E0F-A28C-BED0-B7A8-CDE5EA5E96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2EFB8F-ED12-4415-BB8D-7C5B8C4789D8}" type="datetime1">
              <a:rPr lang="en-US"/>
              <a:pPr lvl="0"/>
              <a:t>9/23/2022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5E24C-0F5B-FB03-3A0B-804F9CC799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148EC-D128-0025-7F88-C70E8D9F13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121B90-AE22-4F51-9FE4-ED53EC608A29}" type="slidenum">
              <a:t>‹#›</a:t>
            </a:fld>
            <a:endParaRPr lang="en-US"/>
          </a:p>
        </p:txBody>
      </p:sp>
      <p:cxnSp>
        <p:nvCxnSpPr>
          <p:cNvPr id="7" name="Straight Connector 32">
            <a:extLst>
              <a:ext uri="{FF2B5EF4-FFF2-40B4-BE49-F238E27FC236}">
                <a16:creationId xmlns:a16="http://schemas.microsoft.com/office/drawing/2014/main" id="{B789E723-0B97-5925-7316-08EDA7AE209A}"/>
              </a:ext>
            </a:extLst>
          </p:cNvPr>
          <p:cNvCxnSpPr/>
          <p:nvPr/>
        </p:nvCxnSpPr>
        <p:spPr>
          <a:xfrm>
            <a:off x="1453896" y="1847088"/>
            <a:ext cx="9607518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421644595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2595-549A-4891-E4EC-E429EE9551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4243" y="1756132"/>
            <a:ext cx="8643155" cy="1887952"/>
          </a:xfr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5FCC4-3809-E9E3-F440-79D2A1A357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54243" y="3806199"/>
            <a:ext cx="8630445" cy="1012926"/>
          </a:xfrm>
        </p:spPr>
        <p:txBody>
          <a:bodyPr tIns="91440"/>
          <a:lstStyle>
            <a:lvl1pPr marL="0" indent="0">
              <a:buNone/>
              <a:defRPr sz="1800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8DA26-D966-A118-9E0C-D6043E158B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CE6687-3088-4994-B877-7A097D8A38EB}" type="datetime1">
              <a:rPr lang="en-US"/>
              <a:pPr lvl="0"/>
              <a:t>9/23/2022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427BE-C41A-4F4C-19AE-BAABC26545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F2751-A783-8D2D-89AE-FF3EE807B8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28C897-C4B6-4F12-BE0C-4DE123A91BDA}" type="slidenum">
              <a:t>‹#›</a:t>
            </a:fld>
            <a:endParaRPr lang="en-US"/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0E3280B7-BF43-C6B2-1C18-3DA5FBAE0C22}"/>
              </a:ext>
            </a:extLst>
          </p:cNvPr>
          <p:cNvCxnSpPr/>
          <p:nvPr/>
        </p:nvCxnSpPr>
        <p:spPr>
          <a:xfrm>
            <a:off x="1454243" y="3804982"/>
            <a:ext cx="8630445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400549256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F8F5-0C65-2123-C50B-AF44334394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9214" y="804891"/>
            <a:ext cx="9605634" cy="1059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6F383-8AA5-7E0E-BE4C-C832A00484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47330" y="2010875"/>
            <a:ext cx="4645152" cy="34485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FABEC-8F6D-DFFC-A60C-A3E91DA3AA8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413775" y="2017340"/>
            <a:ext cx="4645152" cy="34415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38223-6DD7-651D-B612-840F9B7CAC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4C8E7-BE22-4EC0-9693-9600ECA6B24E}" type="datetime1">
              <a:rPr lang="en-US"/>
              <a:pPr lvl="0"/>
              <a:t>9/23/2022</a:t>
            </a:fld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CB15D-B86A-CCEC-0E7A-4716451ADC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A7246-A736-51AC-C31E-A6FB96B28F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2C4EC-5DF2-40FC-B94D-3A26B78F1237}" type="slidenum">
              <a:t>‹#›</a:t>
            </a:fld>
            <a:endParaRPr lang="en-US"/>
          </a:p>
        </p:txBody>
      </p:sp>
      <p:cxnSp>
        <p:nvCxnSpPr>
          <p:cNvPr id="8" name="Straight Connector 34">
            <a:extLst>
              <a:ext uri="{FF2B5EF4-FFF2-40B4-BE49-F238E27FC236}">
                <a16:creationId xmlns:a16="http://schemas.microsoft.com/office/drawing/2014/main" id="{CA49F06C-020E-FCD7-C21A-444F7168866F}"/>
              </a:ext>
            </a:extLst>
          </p:cNvPr>
          <p:cNvCxnSpPr/>
          <p:nvPr/>
        </p:nvCxnSpPr>
        <p:spPr>
          <a:xfrm>
            <a:off x="1453896" y="1847088"/>
            <a:ext cx="9607518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176147403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1CBB-8938-AD2C-3812-AA24EF74C7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193" y="804159"/>
            <a:ext cx="9607664" cy="10563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B59F1-08BA-2D1B-FD51-E90251CA3C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47193" y="2019552"/>
            <a:ext cx="4645152" cy="80194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200" cap="all">
                <a:solidFill>
                  <a:srgbClr val="B71E42"/>
                </a:solidFill>
              </a:defRPr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88411-9420-D40A-9FDF-5D1227CE4A2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447193" y="2824270"/>
            <a:ext cx="4645152" cy="26444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44FC7-119D-DD7F-0611-C7636D8A34F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12358" y="2023000"/>
            <a:ext cx="4645152" cy="80223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200" cap="all">
                <a:solidFill>
                  <a:srgbClr val="B71E42"/>
                </a:solidFill>
              </a:defRPr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B77BC-F6A2-6382-56E2-2E5F1912EF1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412358" y="2821490"/>
            <a:ext cx="4645152" cy="26373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126E9A-C981-1E16-AA3A-002A372447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58BF79-5EB8-45B8-A7D3-283903CDF732}" type="datetime1">
              <a:rPr lang="en-US"/>
              <a:pPr lvl="0"/>
              <a:t>9/23/2022</a:t>
            </a:fld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8A95C-C9DA-2294-C09A-BD2AE5339A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130AF-5E87-FA18-B72C-A05C377359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79743F-2E54-42A5-A6A8-4B7B9CBA39D9}" type="slidenum">
              <a:t>‹#›</a:t>
            </a:fld>
            <a:endParaRPr lang="en-US"/>
          </a:p>
        </p:txBody>
      </p:sp>
      <p:cxnSp>
        <p:nvCxnSpPr>
          <p:cNvPr id="10" name="Straight Connector 28">
            <a:extLst>
              <a:ext uri="{FF2B5EF4-FFF2-40B4-BE49-F238E27FC236}">
                <a16:creationId xmlns:a16="http://schemas.microsoft.com/office/drawing/2014/main" id="{02A18027-2F1E-5F0A-7B7C-8B9972F1C217}"/>
              </a:ext>
            </a:extLst>
          </p:cNvPr>
          <p:cNvCxnSpPr/>
          <p:nvPr/>
        </p:nvCxnSpPr>
        <p:spPr>
          <a:xfrm>
            <a:off x="1453896" y="1847088"/>
            <a:ext cx="9607518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211740367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5520-0337-7585-D678-FB6681E043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53CDB-AA61-75BD-FB00-B77699A514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2463DA-1E9A-4F9F-947D-97E61E0C6598}" type="datetime1">
              <a:rPr lang="en-US"/>
              <a:pPr lvl="0"/>
              <a:t>9/23/2022</a:t>
            </a:fld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51AC7-9EF4-894E-1DAE-856F5F5787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A64BA-ADB2-FBEB-ABFC-1B29D26F22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92920E-5842-4CDE-B372-571A5D7DBD92}" type="slidenum">
              <a:t>‹#›</a:t>
            </a:fld>
            <a:endParaRPr lang="en-US"/>
          </a:p>
        </p:txBody>
      </p:sp>
      <p:cxnSp>
        <p:nvCxnSpPr>
          <p:cNvPr id="6" name="Straight Connector 24">
            <a:extLst>
              <a:ext uri="{FF2B5EF4-FFF2-40B4-BE49-F238E27FC236}">
                <a16:creationId xmlns:a16="http://schemas.microsoft.com/office/drawing/2014/main" id="{485FB0FD-FEC8-7F10-4702-58D59C5F81A0}"/>
              </a:ext>
            </a:extLst>
          </p:cNvPr>
          <p:cNvCxnSpPr/>
          <p:nvPr/>
        </p:nvCxnSpPr>
        <p:spPr>
          <a:xfrm>
            <a:off x="1453896" y="1847088"/>
            <a:ext cx="9607518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96232501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D610D-54FC-A607-3136-00F0CD17FB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06F3E4-7A7E-4961-B249-1A4C277F0915}" type="datetime1">
              <a:rPr lang="en-US"/>
              <a:pPr lvl="0"/>
              <a:t>9/23/2022</a:t>
            </a:fld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A6616-6A35-28C8-EDC4-9BF95294BC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9BD7D-8B75-DE8B-2AF3-BEAD0A750B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790CD-8C0E-4D98-83BC-C1C6098D05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4770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DD14-A449-6B92-B8F0-1968561D99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4669" y="798975"/>
            <a:ext cx="3273094" cy="2247119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B6783-E89C-4305-52F2-16EB5904050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43711" y="798975"/>
            <a:ext cx="6012472" cy="4658822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F2B6C-479A-A8BC-D5CB-B9D36D829C3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444669" y="3205493"/>
            <a:ext cx="3275015" cy="224818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3ACC4-07E6-14EC-263F-A4C4BCD87E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421178-FED9-4723-B149-52F06C5A74B0}" type="datetime1">
              <a:rPr lang="en-US"/>
              <a:pPr lvl="0"/>
              <a:t>9/23/2022</a:t>
            </a:fld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407EE-18F9-7B24-B314-4A1438FC28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F9AD3-D28F-A7F2-38E9-3552F9EB03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3EB65C-7E8A-41D7-920F-A4E8E75C69F5}" type="slidenum">
              <a:t>‹#›</a:t>
            </a:fld>
            <a:endParaRPr lang="en-US"/>
          </a:p>
        </p:txBody>
      </p: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id="{B67EB1C8-446C-DDBA-A3C7-C72DDED8EC27}"/>
              </a:ext>
            </a:extLst>
          </p:cNvPr>
          <p:cNvCxnSpPr/>
          <p:nvPr/>
        </p:nvCxnSpPr>
        <p:spPr>
          <a:xfrm>
            <a:off x="1448281" y="3205493"/>
            <a:ext cx="3269492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424892608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1AEC0289-5B11-D1A8-C092-29BFB4DE72BC}"/>
              </a:ext>
            </a:extLst>
          </p:cNvPr>
          <p:cNvGrpSpPr/>
          <p:nvPr/>
        </p:nvGrpSpPr>
        <p:grpSpPr>
          <a:xfrm>
            <a:off x="7477387" y="482172"/>
            <a:ext cx="4074529" cy="5149105"/>
            <a:chOff x="7477387" y="482172"/>
            <a:chExt cx="4074529" cy="5149105"/>
          </a:xfrm>
        </p:grpSpPr>
        <p:sp>
          <p:nvSpPr>
            <p:cNvPr id="3" name="Rectangle 17">
              <a:extLst>
                <a:ext uri="{FF2B5EF4-FFF2-40B4-BE49-F238E27FC236}">
                  <a16:creationId xmlns:a16="http://schemas.microsoft.com/office/drawing/2014/main" id="{78D7F585-A9B9-3C7F-CD05-899CA1CAF932}"/>
                </a:ext>
              </a:extLst>
            </p:cNvPr>
            <p:cNvSpPr/>
            <p:nvPr/>
          </p:nvSpPr>
          <p:spPr>
            <a:xfrm>
              <a:off x="7477387" y="482172"/>
              <a:ext cx="4074529" cy="514910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/>
            </a:gradFill>
            <a:ln cap="flat">
              <a:noFill/>
              <a:prstDash val="solid"/>
            </a:ln>
            <a:effectLst>
              <a:outerShdw dist="228601" dir="4740049" algn="tl">
                <a:srgbClr val="000000">
                  <a:alpha val="34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Rectangle 18">
              <a:extLst>
                <a:ext uri="{FF2B5EF4-FFF2-40B4-BE49-F238E27FC236}">
                  <a16:creationId xmlns:a16="http://schemas.microsoft.com/office/drawing/2014/main" id="{1536AD85-0E4E-AC20-048C-5C8013D8D9E0}"/>
                </a:ext>
              </a:extLst>
            </p:cNvPr>
            <p:cNvSpPr/>
            <p:nvPr/>
          </p:nvSpPr>
          <p:spPr>
            <a:xfrm>
              <a:off x="7790450" y="812508"/>
              <a:ext cx="3450287" cy="4466450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/>
            </a:gradFill>
            <a:ln w="50804" cap="flat">
              <a:solidFill>
                <a:srgbClr val="191919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F7EA27B2-219C-81E3-4EDE-A636B450A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1207" y="1129512"/>
            <a:ext cx="5532330" cy="183058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9AA1BE2-DC5B-BA5E-0542-61C83585BC1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8124389" y="1122544"/>
            <a:ext cx="2791169" cy="3866330"/>
          </a:xfrm>
          <a:solidFill>
            <a:srgbClr val="D9D9D9"/>
          </a:solidFill>
        </p:spPr>
        <p:txBody>
          <a:bodyPr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lv-LV"/>
              <a:t>Noklikšķiniet uz ikonas, lai pievienotu attēlu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35963C-F127-5E5D-9FD2-4D3A7B2BE94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450329" y="3145993"/>
            <a:ext cx="5524402" cy="200374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A63D0A1-5C25-EDF1-B8C2-7BCB17AC54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447385" y="5469858"/>
            <a:ext cx="5527346" cy="320122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DCC84BBE-4A1C-4FA8-A4E3-BA9946BD0CBE}" type="datetime1">
              <a:rPr lang="en-US"/>
              <a:pPr lvl="0"/>
              <a:t>9/23/2022</a:t>
            </a:fld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7C36DA5-C807-5A41-9802-0458AA183E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447385" y="318640"/>
            <a:ext cx="5541007" cy="32092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A2DB440-220D-E367-D0F0-10D8232F6D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370F86-E31E-42E5-A8A1-38C6A8986980}" type="slidenum">
              <a:t>‹#›</a:t>
            </a:fld>
            <a:endParaRPr lang="en-US"/>
          </a:p>
        </p:txBody>
      </p:sp>
      <p:cxnSp>
        <p:nvCxnSpPr>
          <p:cNvPr id="11" name="Straight Connector 30">
            <a:extLst>
              <a:ext uri="{FF2B5EF4-FFF2-40B4-BE49-F238E27FC236}">
                <a16:creationId xmlns:a16="http://schemas.microsoft.com/office/drawing/2014/main" id="{0079FF16-EC06-9EE9-DB2F-567DC84D0A4F}"/>
              </a:ext>
            </a:extLst>
          </p:cNvPr>
          <p:cNvCxnSpPr/>
          <p:nvPr/>
        </p:nvCxnSpPr>
        <p:spPr>
          <a:xfrm>
            <a:off x="1447385" y="3143606"/>
            <a:ext cx="5527347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63232442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86099B4-3A39-0AE7-6AEB-DEF42496D532}"/>
              </a:ext>
            </a:extLst>
          </p:cNvPr>
          <p:cNvSpPr/>
          <p:nvPr/>
        </p:nvSpPr>
        <p:spPr>
          <a:xfrm>
            <a:off x="0" y="2019479"/>
            <a:ext cx="12191996" cy="4105939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BA47036-2640-9E7F-5DD1-A1EA6C9E72B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1538" b="-1538"/>
          <a:stretch>
            <a:fillRect/>
          </a:stretch>
        </p:blipFill>
        <p:spPr>
          <a:xfrm>
            <a:off x="0" y="6126480"/>
            <a:ext cx="12191996" cy="7429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1C0C2AF-EDAA-FCA0-7577-41C207B989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1582" y="804516"/>
            <a:ext cx="9603275" cy="1049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9C7B630-047E-FE2A-51E0-7F3BD8D9E8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51582" y="2015730"/>
            <a:ext cx="9603275" cy="34506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F4E9B3F-ECCC-46A7-A08C-3BCE4D32CB4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554141" y="330372"/>
            <a:ext cx="3500716" cy="3092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0" i="0" u="none" strike="noStrike" kern="1200" cap="none" spc="0" baseline="0">
                <a:solidFill>
                  <a:srgbClr val="898989"/>
                </a:solidFill>
                <a:uFillTx/>
                <a:latin typeface="Gill Sans MT"/>
              </a:defRPr>
            </a:lvl1pPr>
          </a:lstStyle>
          <a:p>
            <a:pPr lvl="0"/>
            <a:fld id="{829E9523-A08D-4994-82A4-6BFDB3BAD06A}" type="datetime1">
              <a:rPr lang="en-US"/>
              <a:pPr lvl="0"/>
              <a:t>9/23/2022</a:t>
            </a:fld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4E1A99-99EC-63DB-E8C9-6B7BDA960D3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451582" y="329302"/>
            <a:ext cx="5938835" cy="3092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0" i="0" u="none" strike="noStrike" kern="1200" cap="none" spc="0" baseline="0">
                <a:solidFill>
                  <a:srgbClr val="898989"/>
                </a:solidFill>
                <a:uFillTx/>
                <a:latin typeface="Gill Sans M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357752-9B83-B51C-F010-DDD70C96362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480060" y="798975"/>
            <a:ext cx="811017" cy="5035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800" b="0" i="0" u="none" strike="noStrike" kern="1200" cap="none" spc="0" baseline="0">
                <a:solidFill>
                  <a:srgbClr val="B71E42"/>
                </a:solidFill>
                <a:uFillTx/>
                <a:latin typeface="Gill Sans MT"/>
              </a:defRPr>
            </a:lvl1pPr>
          </a:lstStyle>
          <a:p>
            <a:pPr lvl="0"/>
            <a:fld id="{B91FC6BA-48AE-4521-9553-9F41E22A18A0}" type="slidenum">
              <a:t>‹#›</a:t>
            </a:fld>
            <a:endParaRPr lang="en-US"/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CCF11F8E-7D35-D360-1F0E-B253D3297109}"/>
              </a:ext>
            </a:extLst>
          </p:cNvPr>
          <p:cNvCxnSpPr/>
          <p:nvPr/>
        </p:nvCxnSpPr>
        <p:spPr>
          <a:xfrm>
            <a:off x="0" y="6128409"/>
            <a:ext cx="12191996" cy="0"/>
          </a:xfrm>
          <a:prstGeom prst="straightConnector1">
            <a:avLst/>
          </a:prstGeom>
          <a:noFill/>
          <a:ln w="12701" cap="flat">
            <a:solidFill>
              <a:srgbClr val="000001">
                <a:alpha val="20000"/>
              </a:srgbClr>
            </a:solidFill>
            <a:prstDash val="solid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marL="0" marR="0" lvl="0" indent="0" algn="l" defTabSz="914400" rtl="0" fontAlgn="auto" hangingPunct="1">
        <a:lnSpc>
          <a:spcPct val="90000"/>
        </a:lnSpc>
        <a:spcBef>
          <a:spcPct val="0"/>
        </a:spcBef>
        <a:spcAft>
          <a:spcPct val="0"/>
        </a:spcAft>
        <a:buNone/>
        <a:defRPr lang="lv-LV" sz="3200" b="0" i="0" u="none" strike="noStrike" kern="1200" cap="all" spc="0" baseline="0">
          <a:solidFill>
            <a:srgbClr val="000000"/>
          </a:solidFill>
          <a:uFillTx/>
          <a:latin typeface="Gill Sans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ct val="0"/>
        </a:spcAft>
        <a:buClr>
          <a:srgbClr val="B71E42"/>
        </a:buClr>
        <a:buSzTx/>
        <a:buFont typeface="Arial" pitchFamily="34"/>
        <a:buChar char="•"/>
        <a:defRPr lang="lv-LV" sz="2000" b="0" i="0" u="none" strike="noStrike" kern="1200" cap="none" spc="0" baseline="0">
          <a:solidFill>
            <a:srgbClr val="000000"/>
          </a:solidFill>
          <a:uFillTx/>
          <a:latin typeface="Gill Sans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B71E42"/>
        </a:buClr>
        <a:buSzTx/>
        <a:buFont typeface="Arial" pitchFamily="34"/>
        <a:buChar char="•"/>
        <a:defRPr lang="lv-LV" sz="1800" b="0" i="0" u="none" strike="noStrike" kern="1200" cap="none" spc="0" baseline="0">
          <a:solidFill>
            <a:srgbClr val="000000"/>
          </a:solidFill>
          <a:uFillTx/>
          <a:latin typeface="Gill Sans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B71E42"/>
        </a:buClr>
        <a:buSzTx/>
        <a:buFont typeface="Arial" pitchFamily="34"/>
        <a:buChar char="•"/>
        <a:defRPr lang="lv-LV" sz="1600" b="0" i="0" u="none" strike="noStrike" kern="1200" cap="none" spc="0" baseline="0">
          <a:solidFill>
            <a:srgbClr val="000000"/>
          </a:solidFill>
          <a:uFillTx/>
          <a:latin typeface="Gill Sans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B71E42"/>
        </a:buClr>
        <a:buSzTx/>
        <a:buFont typeface="Arial" pitchFamily="34"/>
        <a:buChar char="•"/>
        <a:defRPr lang="lv-LV" sz="1400" b="0" i="0" u="none" strike="noStrike" kern="1200" cap="none" spc="0" baseline="0">
          <a:solidFill>
            <a:srgbClr val="000000"/>
          </a:solidFill>
          <a:uFillTx/>
          <a:latin typeface="Gill Sans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ct val="0"/>
        </a:spcAft>
        <a:buClr>
          <a:srgbClr val="B71E42"/>
        </a:buClr>
        <a:buSzTx/>
        <a:buFont typeface="Arial" pitchFamily="34"/>
        <a:buChar char="•"/>
        <a:defRPr lang="lv-LV" sz="1200" b="0" i="0" u="none" strike="noStrike" kern="1200" cap="none" spc="0" baseline="0">
          <a:solidFill>
            <a:srgbClr val="000000"/>
          </a:solidFill>
          <a:uFillTx/>
          <a:latin typeface="Gill Sans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hyperlink" Target="https://ludzasmuzejs.lv/notiks-starptautiskais-pleners/" TargetMode="External" /><Relationship Id="rId3" Type="http://schemas.openxmlformats.org/officeDocument/2006/relationships/hyperlink" Target="https://ludzasmuzejs.lv/muzejs-organize-starptautisko-pleneru/" TargetMode="External" /><Relationship Id="rId4" Type="http://schemas.openxmlformats.org/officeDocument/2006/relationships/hyperlink" Target="https://ludzasmuzejs.lv/notiks-plenera-dalibnieku-izstades-atklasana-kuldiga/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805F5B-9221-A409-8C66-381B4032447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43423" y="0"/>
            <a:ext cx="8637074" cy="2541428"/>
          </a:xfrm>
        </p:spPr>
        <p:txBody>
          <a:bodyPr anchorCtr="1"/>
          <a:lstStyle/>
          <a:p>
            <a:pPr lvl="0" algn="ctr"/>
            <a:r>
              <a:rPr lang="lv-LV" sz="2200" b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Latgales reģiona attīstības aģentūras “Valsts kultūrkapitāla fonda un Latvijas valsts mežu atbalstītā </a:t>
            </a:r>
            <a:br>
              <a:rPr lang="lv-LV" sz="2200" b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</a:br>
            <a:r>
              <a:rPr lang="lv-LV" sz="2200" b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Latgales kultūras programma 2022” </a:t>
            </a:r>
            <a:endParaRPr lang="en-US" sz="2200">
              <a:solidFill>
                <a:srgbClr val="C00000"/>
              </a:solidFill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48A4F6F5-1927-E57A-F67A-438EB43B3C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93067" y="3728914"/>
            <a:ext cx="8637074" cy="977621"/>
          </a:xfrm>
        </p:spPr>
        <p:txBody>
          <a:bodyPr anchorCtr="1"/>
          <a:lstStyle/>
          <a:p>
            <a:pPr lvl="0" algn="ctr"/>
            <a:r>
              <a:rPr lang="lv-LV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«Nūvods, kur atsaver sirsneibys vuorti!»: plenērs un izstāde</a:t>
            </a:r>
            <a:endParaRPr lang="en-US">
              <a:solidFill>
                <a:srgbClr val="C00000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83DA36-E356-5DF1-57B2-1BE6466B95B5}"/>
              </a:ext>
            </a:extLst>
          </p:cNvPr>
          <p:cNvSpPr txBox="1"/>
          <p:nvPr/>
        </p:nvSpPr>
        <p:spPr>
          <a:xfrm>
            <a:off x="799066" y="444846"/>
            <a:ext cx="10882182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Mērķis: organizēt starptautisko mākslas plenēru un atklāt izstādi "Nūvods, kur atsaver sirsneibys vuorti".          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Uzdevumi: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-) veicināt interesi par Ludzas novadu kā radošu, mākslas pazinējiem un interesentiem saistošu novadu,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-) radīt telpu profesionālo mākslinieku radošai sadarbībai,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-) attīstīt un stiprināt starptautiskā mēroga saites,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-) atklāt mākslinieka individuālo, savdabīgo skatījumu uz notikumiem, cilvēkiem, vietām,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-) papildināt muzeja Gleznu kolekciju,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-) popularizēt mākslinieku radošo veikumu, to pieejamību plašai sabiedrībai.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Projekta mērķis un uzdevumi tika sasniegti pilnībā.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Attēls 2">
            <a:extLst>
              <a:ext uri="{FF2B5EF4-FFF2-40B4-BE49-F238E27FC236}">
                <a16:creationId xmlns:a16="http://schemas.microsoft.com/office/drawing/2014/main" id="{846AFCEB-C0B8-BEBC-5607-5546C68C8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45" y="131554"/>
            <a:ext cx="8165930" cy="52271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29036B8-637B-2984-01FE-AF93DC2D5EC5}"/>
              </a:ext>
            </a:extLst>
          </p:cNvPr>
          <p:cNvSpPr txBox="1"/>
          <p:nvPr/>
        </p:nvSpPr>
        <p:spPr>
          <a:xfrm>
            <a:off x="1581665" y="5391659"/>
            <a:ext cx="8633252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33333"/>
                </a:solidFill>
                <a:uFillTx/>
                <a:latin typeface="Times New Roman" pitchFamily="18"/>
                <a:cs typeface="Times New Roman" pitchFamily="18"/>
              </a:rPr>
              <a:t> Plenēra atklāšana 2022.gada 22.augustā. No kreisās O. Davidovska (Lietuva), Ludzas novada priekšsēdētājs E.Mekšs, L.Caune (Latvija), P.Ostapcevs (Latvija), N.Paksadze (Gruzija), I.Ladusāne (Latvija), J.Kaftailova (Latvija)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Attēls 4">
            <a:extLst>
              <a:ext uri="{FF2B5EF4-FFF2-40B4-BE49-F238E27FC236}">
                <a16:creationId xmlns:a16="http://schemas.microsoft.com/office/drawing/2014/main" id="{384B98A2-9830-4126-98D8-0CC9883DE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263311" y="1089224"/>
            <a:ext cx="4880920" cy="32626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B3F40F3E-5F26-8D32-A879-B3F729662BAE}"/>
              </a:ext>
            </a:extLst>
          </p:cNvPr>
          <p:cNvSpPr txBox="1"/>
          <p:nvPr/>
        </p:nvSpPr>
        <p:spPr>
          <a:xfrm>
            <a:off x="815544" y="5247503"/>
            <a:ext cx="388001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Māksliniece Ligita Caune, 2022.gada 23.augusts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Attēls 7">
            <a:extLst>
              <a:ext uri="{FF2B5EF4-FFF2-40B4-BE49-F238E27FC236}">
                <a16:creationId xmlns:a16="http://schemas.microsoft.com/office/drawing/2014/main" id="{BBFC8C00-45B6-0558-CAF4-C262A476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48" y="280089"/>
            <a:ext cx="6542906" cy="43619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200D905A-5BE0-6C1E-3FF1-D0BAF9414B28}"/>
              </a:ext>
            </a:extLst>
          </p:cNvPr>
          <p:cNvSpPr txBox="1"/>
          <p:nvPr/>
        </p:nvSpPr>
        <p:spPr>
          <a:xfrm>
            <a:off x="5049792" y="4794418"/>
            <a:ext cx="6713835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Mākslinieks Andrejs Denisenko, 2022.gada 24.augusts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Attēls 2">
            <a:extLst>
              <a:ext uri="{FF2B5EF4-FFF2-40B4-BE49-F238E27FC236}">
                <a16:creationId xmlns:a16="http://schemas.microsoft.com/office/drawing/2014/main" id="{4D92B714-5C6C-63E8-9B82-647981CD8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94" y="255373"/>
            <a:ext cx="3688552" cy="51563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435F1B27-3D1B-55C6-8AFD-7920707DD3FA}"/>
              </a:ext>
            </a:extLst>
          </p:cNvPr>
          <p:cNvSpPr txBox="1"/>
          <p:nvPr/>
        </p:nvSpPr>
        <p:spPr>
          <a:xfrm>
            <a:off x="5287225" y="5552300"/>
            <a:ext cx="1298753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Pasākuma afiša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Attēls 2">
            <a:extLst>
              <a:ext uri="{FF2B5EF4-FFF2-40B4-BE49-F238E27FC236}">
                <a16:creationId xmlns:a16="http://schemas.microsoft.com/office/drawing/2014/main" id="{CDBDBFBD-C120-4416-C1C1-E5FD97D9F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610" y="255373"/>
            <a:ext cx="7516002" cy="50106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CE4074A7-B602-CDDA-6E30-1F226D7D7FE0}"/>
              </a:ext>
            </a:extLst>
          </p:cNvPr>
          <p:cNvSpPr txBox="1"/>
          <p:nvPr/>
        </p:nvSpPr>
        <p:spPr>
          <a:xfrm>
            <a:off x="1779376" y="5412260"/>
            <a:ext cx="788360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err="1">
                <a:solidFill>
                  <a:srgbClr val="333333"/>
                </a:solidFill>
                <a:uFillTx/>
                <a:latin typeface="Times New Roman" pitchFamily="18"/>
                <a:cs typeface="Times New Roman" pitchFamily="18"/>
              </a:rPr>
              <a:t>Mākslinieki plenēra noslēguma pasākuma laikā</a:t>
            </a:r>
            <a:r>
              <a:rPr lang="lv-LV" sz="1400" b="0" i="0" u="none" strike="noStrike" kern="1200" cap="none" spc="0" baseline="0">
                <a:solidFill>
                  <a:srgbClr val="333333"/>
                </a:solidFill>
                <a:uFillTx/>
                <a:latin typeface="Times New Roman" pitchFamily="18"/>
                <a:cs typeface="Times New Roman" pitchFamily="18"/>
              </a:rPr>
              <a:t>, 2022.gada 26.augusts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Attēls 2">
            <a:extLst>
              <a:ext uri="{FF2B5EF4-FFF2-40B4-BE49-F238E27FC236}">
                <a16:creationId xmlns:a16="http://schemas.microsoft.com/office/drawing/2014/main" id="{E558B85F-98EE-FACA-4530-E4E858844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22" y="946852"/>
            <a:ext cx="2404094" cy="35604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Attēls 4">
            <a:extLst>
              <a:ext uri="{FF2B5EF4-FFF2-40B4-BE49-F238E27FC236}">
                <a16:creationId xmlns:a16="http://schemas.microsoft.com/office/drawing/2014/main" id="{3EC84805-7160-CAD1-2D0E-8A8C71972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834" y="946852"/>
            <a:ext cx="2361191" cy="35604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ttēls 7">
            <a:extLst>
              <a:ext uri="{FF2B5EF4-FFF2-40B4-BE49-F238E27FC236}">
                <a16:creationId xmlns:a16="http://schemas.microsoft.com/office/drawing/2014/main" id="{DB0D1BFE-D752-C26C-B826-B15028834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425" y="320771"/>
            <a:ext cx="2754648" cy="4790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ttēls 9">
            <a:extLst>
              <a:ext uri="{FF2B5EF4-FFF2-40B4-BE49-F238E27FC236}">
                <a16:creationId xmlns:a16="http://schemas.microsoft.com/office/drawing/2014/main" id="{C5B9D124-3F4A-31D6-5771-C812CBBD2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917" y="946852"/>
            <a:ext cx="2620615" cy="18468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F43E322D-E102-01B7-BE75-CF7283EB5285}"/>
              </a:ext>
            </a:extLst>
          </p:cNvPr>
          <p:cNvSpPr txBox="1"/>
          <p:nvPr/>
        </p:nvSpPr>
        <p:spPr>
          <a:xfrm>
            <a:off x="3763240" y="320771"/>
            <a:ext cx="407675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1" i="0" u="none" strike="noStrike" kern="1200" cap="none" spc="0" baseline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Publikācijas laikrakstā «Ludzas Zeme»</a:t>
            </a:r>
            <a:endParaRPr lang="en-US" sz="1800" b="1" i="0" u="none" strike="noStrike" kern="1200" cap="none" spc="0" baseline="0">
              <a:solidFill>
                <a:srgbClr val="C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463FFE-CB0E-C27C-B6FF-1796ECE2F942}"/>
              </a:ext>
            </a:extLst>
          </p:cNvPr>
          <p:cNvSpPr txBox="1"/>
          <p:nvPr/>
        </p:nvSpPr>
        <p:spPr>
          <a:xfrm>
            <a:off x="598922" y="4610163"/>
            <a:ext cx="3609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>
                <a:latin typeface="Times New Roman" pitchFamily="18"/>
                <a:cs typeface="Times New Roman" pitchFamily="18"/>
              </a:rPr>
              <a:t>«Ludzas Zeme», Nr.69, 2022.gada 9.septembris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3EE39-F496-AE16-EBF5-DEA3F47F1FE3}"/>
              </a:ext>
            </a:extLst>
          </p:cNvPr>
          <p:cNvSpPr txBox="1"/>
          <p:nvPr/>
        </p:nvSpPr>
        <p:spPr>
          <a:xfrm>
            <a:off x="5827960" y="2896586"/>
            <a:ext cx="1920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>
                <a:latin typeface="Times New Roman" pitchFamily="18"/>
                <a:cs typeface="Times New Roman" pitchFamily="18"/>
              </a:rPr>
              <a:t>«Ludzas Zeme», Nr.65, </a:t>
            </a:r>
          </a:p>
          <a:p>
            <a:r>
              <a:rPr lang="lv-LV" sz="1400">
                <a:latin typeface="Times New Roman" pitchFamily="18"/>
                <a:cs typeface="Times New Roman" pitchFamily="18"/>
              </a:rPr>
              <a:t>2022.gada 26.augusts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B11A130-EC44-92E7-4143-AE6F0D1E1981}"/>
              </a:ext>
            </a:extLst>
          </p:cNvPr>
          <p:cNvSpPr txBox="1"/>
          <p:nvPr/>
        </p:nvSpPr>
        <p:spPr>
          <a:xfrm>
            <a:off x="607161" y="1046201"/>
            <a:ext cx="8298105" cy="17543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sng" strike="noStrike" kern="1200" cap="none" spc="0" baseline="0">
                <a:uFillTx/>
                <a:latin typeface="Times New Roman" pitchFamily="18"/>
                <a:cs typeface="Times New Roman" pitchFamily="1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https://ludzasmuzejs.lv/notiks-starptautiskais-pleners/</a:t>
            </a:r>
            <a:endParaRPr lang="lv-LV" b="0" i="0" u="sng" strike="noStrike" kern="1200" cap="none" spc="0" baseline="0">
              <a:uFillTx/>
              <a:latin typeface="Times New Roman" pitchFamily="18"/>
              <a:cs typeface="Times New Roman" pitchFamily="18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b="0" i="0" u="sng" strike="noStrike" kern="1200" cap="none" spc="0" baseline="0">
                <a:uFillTx/>
                <a:latin typeface="Times New Roman" pitchFamily="18"/>
                <a:cs typeface="Times New Roman" pitchFamily="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https://ludzasmuzejs.lv/muzejs-organize-starptautisko-pleneru/</a:t>
            </a:r>
            <a:r>
              <a:rPr lang="lv-LV" b="0" i="0" u="sng" strike="noStrike" kern="1200" cap="none" spc="0" baseline="0">
                <a:uFillTx/>
                <a:latin typeface="Times New Roman" pitchFamily="18"/>
                <a:cs typeface="Times New Roman" pitchFamily="18"/>
              </a:rPr>
              <a:t>,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b="0" i="0" u="sng" strike="noStrike" kern="1200" cap="none" spc="0" baseline="0">
                <a:uFillTx/>
                <a:latin typeface="Times New Roman" pitchFamily="18"/>
                <a:cs typeface="Times New Roman" pitchFamily="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https://ludzasmuzejs.lv/notiks-plenera-dalibnieku-izstades-atklasana-kuldiga/</a:t>
            </a:r>
            <a:r>
              <a:rPr lang="lv-LV" b="0" i="0" u="sng" strike="noStrike" kern="1200" cap="none" spc="0" baseline="0">
                <a:uFillTx/>
                <a:latin typeface="Times New Roman" pitchFamily="18"/>
                <a:cs typeface="Times New Roman" pitchFamily="18"/>
              </a:rPr>
              <a:t>,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b="0" i="0" u="sng" strike="noStrike" kern="1200" cap="none" spc="0" baseline="0">
                <a:uFillTx/>
                <a:latin typeface="Times New Roman" pitchFamily="18"/>
                <a:cs typeface="Times New Roman" pitchFamily="18"/>
              </a:rPr>
              <a:t>https://ludzasnovads.lv/jaunumi/ludzas-novadpetniecibas-muzejs-organize-pleneru/.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b="0" i="0" u="sng" strike="noStrike" kern="1200" cap="none" spc="0" baseline="0"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sng" strike="noStrike" kern="1200" cap="none" spc="0" baseline="0"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6650051-778A-D40F-5697-7AA96CA0C713}"/>
              </a:ext>
            </a:extLst>
          </p:cNvPr>
          <p:cNvSpPr txBox="1"/>
          <p:nvPr/>
        </p:nvSpPr>
        <p:spPr>
          <a:xfrm>
            <a:off x="3599937" y="477792"/>
            <a:ext cx="312136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1" i="0" u="none" strike="noStrike" kern="1200" cap="none" spc="0" baseline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Publikācijas Interneta vietnēs</a:t>
            </a:r>
            <a:endParaRPr lang="en-US" sz="1800" b="1" i="0" u="none" strike="noStrike" kern="1200" cap="none" spc="0" baseline="0">
              <a:solidFill>
                <a:srgbClr val="C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Galeri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TM10001114%5b%5bfn=Galerija%5d%5d</Template>
  <Company/>
  <PresentationFormat>Platekrāna</PresentationFormat>
  <Paragraphs>25</Paragraphs>
  <Slides>8</Slides>
  <Notes>0</Notes>
  <TotalTime>85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Galerija</vt:lpstr>
      <vt:lpstr>Latgales reģiona attīstības aģentūras “Valsts kultūrkapitāla fonda un Latvijas valsts mežu atbalstītā Latgales kultūras programma 2022”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Latgales reģiona attīstības aģentūras “Valsts kultūrkapitāla fonda un Latvijas valsts mežu atbalstītā  Latgales kultūras programma 2022”</dc:title>
  <dc:creator>Muzejs</dc:creator>
  <cp:lastModifiedBy>Muzejs</cp:lastModifiedBy>
  <cp:revision>2</cp:revision>
  <dcterms:created xsi:type="dcterms:W3CDTF">2022-09-13T10:57:37Z</dcterms:created>
  <dcterms:modified xsi:type="dcterms:W3CDTF">2022-09-23T06:15:18Z</dcterms:modified>
</cp:coreProperties>
</file>