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79" r:id="rId4"/>
    <p:sldId id="276" r:id="rId5"/>
    <p:sldId id="277" r:id="rId6"/>
    <p:sldId id="278" r:id="rId7"/>
    <p:sldId id="273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94660"/>
  </p:normalViewPr>
  <p:slideViewPr>
    <p:cSldViewPr>
      <p:cViewPr varScale="1">
        <p:scale>
          <a:sx n="106" d="100"/>
          <a:sy n="106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17CA2-D55A-4629-98FA-9E97193C3AAE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1AA54-A538-4742-BAD2-49357454455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690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493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524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7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59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60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224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001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291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8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39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711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B564-5913-47A9-B01E-989907A727DD}" type="datetimeFigureOut">
              <a:rPr lang="lv-LV" smtClean="0"/>
              <a:t>07.07.2022.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1CA80-2EA4-4CBF-B135-DDA954F1D5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198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kultura@daugavpils.l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564904"/>
            <a:ext cx="7270576" cy="2520280"/>
          </a:xfrm>
        </p:spPr>
        <p:txBody>
          <a:bodyPr>
            <a:normAutofit/>
          </a:bodyPr>
          <a:lstStyle/>
          <a:p>
            <a:r>
              <a:rPr lang="lv-LV" sz="36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Latgales</a:t>
            </a:r>
            <a:r>
              <a:rPr lang="lv-LV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lv-LV" sz="36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kultūras </a:t>
            </a:r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programmas 2022 </a:t>
            </a:r>
            <a:r>
              <a:rPr lang="lv-LV" sz="36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atbalstīts projekts </a:t>
            </a:r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«Latgales </a:t>
            </a:r>
            <a:r>
              <a:rPr lang="lv-LV" sz="36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reģiona kultūras jomas darbinieku kapacitātes celšana </a:t>
            </a:r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II»</a:t>
            </a:r>
            <a:endParaRPr lang="lv-LV" sz="3600" b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1833"/>
            <a:ext cx="40608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348" y="10822410"/>
            <a:ext cx="2954410" cy="313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Attēls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33" y="593970"/>
            <a:ext cx="878886" cy="73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0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6912767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lv-LV" sz="4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Projekta īstermiņa mērķis </a:t>
            </a:r>
            <a:endParaRPr lang="lv-LV" sz="4000" b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569079" cy="3456384"/>
          </a:xfrm>
        </p:spPr>
        <p:txBody>
          <a:bodyPr>
            <a:normAutofit/>
          </a:bodyPr>
          <a:lstStyle/>
          <a:p>
            <a:r>
              <a:rPr lang="lv-LV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noorganizēt </a:t>
            </a:r>
            <a:r>
              <a:rPr lang="lv-LV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mācību semināru ciklu “Publiskā runa. Sabiedrības </a:t>
            </a:r>
            <a:r>
              <a:rPr lang="lv-LV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iesaiste.” </a:t>
            </a:r>
            <a:r>
              <a:rPr lang="lv-LV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Daugavpils pilsētas un visa Latgales reģiona kultūras jomas speciālistiem un radošo industriju pārstāvjiem laika posmā no 2022.gada 19.maija līdz 17.jūnijam. </a:t>
            </a:r>
          </a:p>
        </p:txBody>
      </p:sp>
    </p:spTree>
    <p:extLst>
      <p:ext uri="{BB962C8B-B14F-4D97-AF65-F5344CB8AC3E}">
        <p14:creationId xmlns:p14="http://schemas.microsoft.com/office/powerpoint/2010/main" val="42031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Projekta </a:t>
            </a:r>
            <a:r>
              <a:rPr lang="lv-LV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ilgtermiņa mērķi </a:t>
            </a:r>
            <a:endParaRPr lang="en-GB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lv-LV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paaugstināt kultūras nozares speciālistu profesionālās kompetences, lai sekmīgāk organizētu darbu kultūras nozarē</a:t>
            </a:r>
            <a:endParaRPr lang="en-GB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atbalstīt un veicināt Daugavpils un visa Latgales reģiona kultūras darbinieku kapacitātes celšanu</a:t>
            </a:r>
            <a:endParaRPr lang="en-GB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veicināt iekļaujoša kultūras piedāvājuma veidošanu</a:t>
            </a:r>
            <a:endParaRPr lang="en-GB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veicināt tāda kultūras piedāvājuma veidošanu, kas ietver sabiedrības līdzdalību</a:t>
            </a:r>
            <a:endParaRPr lang="en-GB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uzlabot kultūras nozares darbu </a:t>
            </a:r>
            <a:endParaRPr lang="en-GB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69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6912767" cy="14401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Projekta </a:t>
            </a:r>
            <a:r>
              <a:rPr lang="lv-LV" sz="4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aktivitātes</a:t>
            </a:r>
            <a:endParaRPr lang="lv-LV" sz="4000" b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787" y="2060848"/>
            <a:ext cx="6912767" cy="446449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mācību semināri (</a:t>
            </a:r>
            <a:r>
              <a:rPr lang="lv-LV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organizēti </a:t>
            </a:r>
            <a:r>
              <a:rPr lang="lv-LV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platformā </a:t>
            </a:r>
            <a:r>
              <a:rPr lang="lv-LV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tiešsaistē, pieejami </a:t>
            </a:r>
            <a:r>
              <a:rPr lang="lv-LV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visiem ieinteresētajiem kultūras jomas speciālistiem pēc iepriekšējas </a:t>
            </a:r>
            <a:r>
              <a:rPr lang="lv-LV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reģistrēšanās</a:t>
            </a: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Pārliecinoša prezentācija klātienē un attālināti” </a:t>
            </a: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lektore Krista Vāvere</a:t>
            </a:r>
          </a:p>
          <a:p>
            <a:pPr marL="457200" indent="-457200" algn="just">
              <a:buAutoNum type="arabicPeriod"/>
            </a:pPr>
            <a:r>
              <a:rPr lang="lv-LV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“Drosme un kopiena” </a:t>
            </a: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lektore Ieva Niedre</a:t>
            </a:r>
          </a:p>
          <a:p>
            <a:pPr marL="457200" indent="-457200" algn="just">
              <a:buAutoNum type="arabicPeriod"/>
            </a:pPr>
            <a:r>
              <a:rPr lang="lv-LV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“Savējie un citi kopienu procesos” </a:t>
            </a:r>
            <a:r>
              <a:rPr lang="lv-LV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lekotre</a:t>
            </a: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Liene </a:t>
            </a:r>
            <a:r>
              <a:rPr lang="lv-LV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Jurgelāne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publicitāte – 2 preses </a:t>
            </a:r>
            <a:r>
              <a:rPr lang="lv-LV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relīzes</a:t>
            </a:r>
            <a:r>
              <a:rPr lang="lv-LV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(masu medijiem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v-LV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88" y="1245118"/>
            <a:ext cx="7371712" cy="4780108"/>
          </a:xfrm>
        </p:spPr>
      </p:pic>
      <p:sp>
        <p:nvSpPr>
          <p:cNvPr id="7" name="TextBox 6"/>
          <p:cNvSpPr txBox="1"/>
          <p:nvPr/>
        </p:nvSpPr>
        <p:spPr>
          <a:xfrm>
            <a:off x="323528" y="18864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Mācību seminārs “Pārliecinoša </a:t>
            </a:r>
            <a:r>
              <a:rPr lang="lv-LV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prezentācija klātienē un attālināti</a:t>
            </a:r>
            <a:r>
              <a:rPr lang="lv-LV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19.05.2022.</a:t>
            </a:r>
            <a:endParaRPr lang="en-GB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9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6912767" cy="11521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lv-LV" sz="36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Projekta </a:t>
            </a:r>
            <a:r>
              <a:rPr lang="lv-LV" sz="4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rezultāti</a:t>
            </a:r>
            <a:endParaRPr lang="lv-LV" sz="4000" b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0" y="2132856"/>
            <a:ext cx="6569079" cy="403244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Noorganizēti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bezmaksas tiešsaistes mācību cikla semināri Daugavpils pilsētas un visa Latgales reģiona kultūras jomas speciālistiem un radošo industriju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pārstāvjiem. Dalībnieku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skaits katrā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mācību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seminārā –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cilvēki. </a:t>
            </a:r>
          </a:p>
          <a:p>
            <a:pPr algn="just"/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Nodrošināta organizatorisko lietu koordinācija starp lektoriem un dalībniekiem, radot visus nepieciešamos tehniskos risinājumus.</a:t>
            </a:r>
          </a:p>
          <a:p>
            <a:pPr algn="just"/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Nodrošināta mācību cikla publicitāte, izplatot informāciju plašsaziņas līdzekļos.</a:t>
            </a:r>
          </a:p>
          <a:p>
            <a:pPr algn="just"/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Veikta sabiedrības informēšana par projekta norisi, izplatot 2 preses </a:t>
            </a:r>
            <a:r>
              <a:rPr lang="lv-LV" sz="4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relīzes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projekta īstenošanas mērķiem un aktivitātēm; informācija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ievietota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www.daugavpils.lv, www.daugavpils.lv/kultura, www.visitlatgale.com, www.lpr.gov.lv. Visās publikācijās </a:t>
            </a:r>
            <a:r>
              <a:rPr lang="lv-LV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sniegtas </a:t>
            </a:r>
            <a:r>
              <a:rPr lang="lv-LV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atsauces uz finansētājiem.</a:t>
            </a:r>
          </a:p>
          <a:p>
            <a:endParaRPr lang="lv-LV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9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26208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Daugavpils pilsētas pašvaldības </a:t>
            </a:r>
          </a:p>
          <a:p>
            <a:pPr marL="0" indent="0" algn="ctr">
              <a:buNone/>
            </a:pP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Kultūras pārvalde</a:t>
            </a:r>
            <a:endParaRPr lang="lv-LV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lv-LV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Kr.Valdemāra</a:t>
            </a: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iela 13, Daugavpils, </a:t>
            </a: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LV-5401</a:t>
            </a:r>
          </a:p>
          <a:p>
            <a:pPr marL="0" indent="0" algn="ctr">
              <a:buNone/>
            </a:pP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tel.65423601</a:t>
            </a:r>
            <a:endParaRPr lang="lv-LV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e-pasts</a:t>
            </a:r>
            <a:r>
              <a:rPr lang="lv-LV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kultura@daugavpils.lv</a:t>
            </a:r>
            <a:r>
              <a:rPr lang="lv-LV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lv-LV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B19179-5B9E-4E1A-AA37-B2727BE2F3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299" y="67298"/>
            <a:ext cx="2948411" cy="687386"/>
          </a:xfrm>
          <a:prstGeom prst="rect">
            <a:avLst/>
          </a:prstGeom>
        </p:spPr>
      </p:pic>
      <p:pic>
        <p:nvPicPr>
          <p:cNvPr id="5" name="Attēls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4451"/>
            <a:ext cx="878886" cy="73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0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1708</TotalTime>
  <Words>274</Words>
  <Application>Microsoft Office PowerPoint</Application>
  <PresentationFormat>Slaidrāde ekrānā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2" baseType="lpstr">
      <vt:lpstr>Arial</vt:lpstr>
      <vt:lpstr>Calibri</vt:lpstr>
      <vt:lpstr>Garamond</vt:lpstr>
      <vt:lpstr>Times New Roman</vt:lpstr>
      <vt:lpstr>Office Theme</vt:lpstr>
      <vt:lpstr>Latgales kultūras programmas 2022 atbalstīts projekts  «Latgales reģiona kultūras jomas darbinieku kapacitātes celšana II»</vt:lpstr>
      <vt:lpstr>Projekta īstermiņa mērķis </vt:lpstr>
      <vt:lpstr>Projekta ilgtermiņa mērķi </vt:lpstr>
      <vt:lpstr>Projekta aktivitātes</vt:lpstr>
      <vt:lpstr>PowerPoint prezentācija</vt:lpstr>
      <vt:lpstr>Projekta rezultāti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Latgales kultūras programma 2019</dc:title>
  <dc:creator>admin</dc:creator>
  <cp:lastModifiedBy>Kulturas Parvalde</cp:lastModifiedBy>
  <cp:revision>114</cp:revision>
  <dcterms:created xsi:type="dcterms:W3CDTF">2019-03-07T14:55:00Z</dcterms:created>
  <dcterms:modified xsi:type="dcterms:W3CDTF">2022-07-07T09:37:54Z</dcterms:modified>
</cp:coreProperties>
</file>