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1" r:id="rId4"/>
    <p:sldId id="272" r:id="rId5"/>
    <p:sldId id="273" r:id="rId6"/>
    <p:sldId id="274" r:id="rId7"/>
    <p:sldId id="275" r:id="rId8"/>
    <p:sldId id="276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8" r:id="rId18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71" autoAdjust="0"/>
    <p:restoredTop sz="94660"/>
  </p:normalViewPr>
  <p:slideViewPr>
    <p:cSldViewPr snapToGrid="0">
      <p:cViewPr varScale="1">
        <p:scale>
          <a:sx n="78" d="100"/>
          <a:sy n="78" d="100"/>
        </p:scale>
        <p:origin x="4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B94AA-1894-41AE-8D7A-48CFC9D9BDB2}" type="datetimeFigureOut">
              <a:rPr lang="lv-LV" smtClean="0"/>
              <a:t>05.07.2022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65880ED-EB58-4EA4-8E94-CCE109FFCBB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56075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B94AA-1894-41AE-8D7A-48CFC9D9BDB2}" type="datetimeFigureOut">
              <a:rPr lang="lv-LV" smtClean="0"/>
              <a:t>05.07.2022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65880ED-EB58-4EA4-8E94-CCE109FFCBB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89770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B94AA-1894-41AE-8D7A-48CFC9D9BDB2}" type="datetimeFigureOut">
              <a:rPr lang="lv-LV" smtClean="0"/>
              <a:t>05.07.2022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65880ED-EB58-4EA4-8E94-CCE109FFCBBC}" type="slidenum">
              <a:rPr lang="lv-LV" smtClean="0"/>
              <a:t>‹#›</a:t>
            </a:fld>
            <a:endParaRPr lang="lv-LV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52645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B94AA-1894-41AE-8D7A-48CFC9D9BDB2}" type="datetimeFigureOut">
              <a:rPr lang="lv-LV" smtClean="0"/>
              <a:t>05.07.2022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65880ED-EB58-4EA4-8E94-CCE109FFCBB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9024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B94AA-1894-41AE-8D7A-48CFC9D9BDB2}" type="datetimeFigureOut">
              <a:rPr lang="lv-LV" smtClean="0"/>
              <a:t>05.07.2022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65880ED-EB58-4EA4-8E94-CCE109FFCBBC}" type="slidenum">
              <a:rPr lang="lv-LV" smtClean="0"/>
              <a:t>‹#›</a:t>
            </a:fld>
            <a:endParaRPr lang="lv-LV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7215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B94AA-1894-41AE-8D7A-48CFC9D9BDB2}" type="datetimeFigureOut">
              <a:rPr lang="lv-LV" smtClean="0"/>
              <a:t>05.07.2022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65880ED-EB58-4EA4-8E94-CCE109FFCBB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410550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B94AA-1894-41AE-8D7A-48CFC9D9BDB2}" type="datetimeFigureOut">
              <a:rPr lang="lv-LV" smtClean="0"/>
              <a:t>05.07.2022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80ED-EB58-4EA4-8E94-CCE109FFCBB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98079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B94AA-1894-41AE-8D7A-48CFC9D9BDB2}" type="datetimeFigureOut">
              <a:rPr lang="lv-LV" smtClean="0"/>
              <a:t>05.07.2022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80ED-EB58-4EA4-8E94-CCE109FFCBB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28799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B94AA-1894-41AE-8D7A-48CFC9D9BDB2}" type="datetimeFigureOut">
              <a:rPr lang="lv-LV" smtClean="0"/>
              <a:t>05.07.2022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80ED-EB58-4EA4-8E94-CCE109FFCBB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42672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B94AA-1894-41AE-8D7A-48CFC9D9BDB2}" type="datetimeFigureOut">
              <a:rPr lang="lv-LV" smtClean="0"/>
              <a:t>05.07.2022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65880ED-EB58-4EA4-8E94-CCE109FFCBB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46507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B94AA-1894-41AE-8D7A-48CFC9D9BDB2}" type="datetimeFigureOut">
              <a:rPr lang="lv-LV" smtClean="0"/>
              <a:t>05.07.2022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65880ED-EB58-4EA4-8E94-CCE109FFCBB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84677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B94AA-1894-41AE-8D7A-48CFC9D9BDB2}" type="datetimeFigureOut">
              <a:rPr lang="lv-LV" smtClean="0"/>
              <a:t>05.07.2022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65880ED-EB58-4EA4-8E94-CCE109FFCBB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2516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B94AA-1894-41AE-8D7A-48CFC9D9BDB2}" type="datetimeFigureOut">
              <a:rPr lang="lv-LV" smtClean="0"/>
              <a:t>05.07.2022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80ED-EB58-4EA4-8E94-CCE109FFCBB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62843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B94AA-1894-41AE-8D7A-48CFC9D9BDB2}" type="datetimeFigureOut">
              <a:rPr lang="lv-LV" smtClean="0"/>
              <a:t>05.07.2022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80ED-EB58-4EA4-8E94-CCE109FFCBB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02975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B94AA-1894-41AE-8D7A-48CFC9D9BDB2}" type="datetimeFigureOut">
              <a:rPr lang="lv-LV" smtClean="0"/>
              <a:t>05.07.2022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80ED-EB58-4EA4-8E94-CCE109FFCBB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43561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B94AA-1894-41AE-8D7A-48CFC9D9BDB2}" type="datetimeFigureOut">
              <a:rPr lang="lv-LV" smtClean="0"/>
              <a:t>05.07.2022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65880ED-EB58-4EA4-8E94-CCE109FFCBB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30745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B94AA-1894-41AE-8D7A-48CFC9D9BDB2}" type="datetimeFigureOut">
              <a:rPr lang="lv-LV" smtClean="0"/>
              <a:t>05.07.2022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65880ED-EB58-4EA4-8E94-CCE109FFCBB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03530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942" y="3600230"/>
            <a:ext cx="11996058" cy="2262781"/>
          </a:xfrm>
        </p:spPr>
        <p:txBody>
          <a:bodyPr>
            <a:normAutofit fontScale="90000"/>
          </a:bodyPr>
          <a:lstStyle/>
          <a:p>
            <a:pPr algn="ctr"/>
            <a:r>
              <a:rPr lang="lv-LV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Latgales </a:t>
            </a:r>
            <a:r>
              <a:rPr lang="lv-LV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reģiona attīstības aģentūras “Valsts </a:t>
            </a:r>
            <a:r>
              <a:rPr lang="lv-LV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kultūrkapitāla</a:t>
            </a:r>
            <a:r>
              <a:rPr lang="lv-LV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fonda un Latvijas valsts mežu </a:t>
            </a:r>
            <a:r>
              <a:rPr lang="lv-LV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atbalstītā </a:t>
            </a:r>
            <a:br>
              <a:rPr lang="lv-LV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Latgales </a:t>
            </a:r>
            <a:r>
              <a:rPr lang="lv-LV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kultūras </a:t>
            </a:r>
            <a:r>
              <a:rPr lang="lv-LV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programma </a:t>
            </a:r>
            <a:r>
              <a:rPr lang="lv-LV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2022” </a:t>
            </a:r>
            <a:r>
              <a:rPr lang="lv-LV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Krāslavas Vēstures un mākslas muzeja projekts</a:t>
            </a:r>
            <a:br>
              <a:rPr lang="lv-LV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“Izstādes “Ādolfs </a:t>
            </a:r>
            <a:r>
              <a:rPr lang="lv-LV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Pildegovičs</a:t>
            </a:r>
            <a:r>
              <a:rPr lang="lv-LV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Krāslavas Novadpētniecības muzeja dibinātājs” </a:t>
            </a:r>
            <a:r>
              <a:rPr lang="lv-LV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baneru</a:t>
            </a:r>
            <a:r>
              <a:rPr lang="lv-LV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izgatavošana.”</a:t>
            </a:r>
            <a:r>
              <a:rPr lang="lv-LV" dirty="0"/>
              <a:t/>
            </a:r>
            <a:br>
              <a:rPr lang="lv-LV" dirty="0"/>
            </a:b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081622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3411" y="5998450"/>
            <a:ext cx="12457471" cy="1280890"/>
          </a:xfrm>
        </p:spPr>
        <p:txBody>
          <a:bodyPr>
            <a:normAutofit/>
          </a:bodyPr>
          <a:lstStyle/>
          <a:p>
            <a:pPr algn="ctr"/>
            <a:r>
              <a:rPr lang="lv-LV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Izstādes «Ādolfs </a:t>
            </a:r>
            <a:r>
              <a:rPr lang="lv-LV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Pildegovičs</a:t>
            </a:r>
            <a:r>
              <a:rPr lang="lv-LV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Krāslavas Novadpētniecības muzeja dibinātājs» atklāšana </a:t>
            </a:r>
            <a:r>
              <a:rPr lang="lv-LV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lv-LV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06. 2022. </a:t>
            </a:r>
            <a:endParaRPr lang="lv-LV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107" y="314953"/>
            <a:ext cx="8350436" cy="5566957"/>
          </a:xfrm>
        </p:spPr>
      </p:pic>
    </p:spTree>
    <p:extLst>
      <p:ext uri="{BB962C8B-B14F-4D97-AF65-F5344CB8AC3E}">
        <p14:creationId xmlns:p14="http://schemas.microsoft.com/office/powerpoint/2010/main" val="3978218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956" y="6080435"/>
            <a:ext cx="11908970" cy="1280890"/>
          </a:xfrm>
        </p:spPr>
        <p:txBody>
          <a:bodyPr>
            <a:noAutofit/>
          </a:bodyPr>
          <a:lstStyle/>
          <a:p>
            <a:pPr algn="ctr"/>
            <a:r>
              <a:rPr lang="lv-LV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Izstādes «Ādolfs </a:t>
            </a:r>
            <a:r>
              <a:rPr lang="lv-LV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Pildegovičs</a:t>
            </a:r>
            <a:r>
              <a:rPr lang="lv-LV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Krāslavas Novadpētniecības muzeja dibinātājs» atklāšana 20. 06. 2022. </a:t>
            </a:r>
            <a:endParaRPr lang="lv-LV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851" y="67093"/>
            <a:ext cx="9020013" cy="6013342"/>
          </a:xfrm>
        </p:spPr>
      </p:pic>
    </p:spTree>
    <p:extLst>
      <p:ext uri="{BB962C8B-B14F-4D97-AF65-F5344CB8AC3E}">
        <p14:creationId xmlns:p14="http://schemas.microsoft.com/office/powerpoint/2010/main" val="731733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7830"/>
            <a:ext cx="12061002" cy="1280890"/>
          </a:xfrm>
        </p:spPr>
        <p:txBody>
          <a:bodyPr>
            <a:noAutofit/>
          </a:bodyPr>
          <a:lstStyle/>
          <a:p>
            <a:pPr algn="ctr"/>
            <a:r>
              <a:rPr lang="lv-LV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Izstādes «Ādolfs </a:t>
            </a:r>
            <a:r>
              <a:rPr lang="lv-LV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Pildegovičs</a:t>
            </a:r>
            <a:r>
              <a:rPr lang="lv-LV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Krāslavas Novadpētniecības muzeja dibinātājs» atklāšana 20. 06. 2022. </a:t>
            </a:r>
            <a:endParaRPr lang="lv-LV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097" y="123987"/>
            <a:ext cx="8960767" cy="5973844"/>
          </a:xfrm>
        </p:spPr>
      </p:pic>
    </p:spTree>
    <p:extLst>
      <p:ext uri="{BB962C8B-B14F-4D97-AF65-F5344CB8AC3E}">
        <p14:creationId xmlns:p14="http://schemas.microsoft.com/office/powerpoint/2010/main" val="1769214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82332"/>
            <a:ext cx="12039600" cy="1280890"/>
          </a:xfrm>
        </p:spPr>
        <p:txBody>
          <a:bodyPr>
            <a:noAutofit/>
          </a:bodyPr>
          <a:lstStyle/>
          <a:p>
            <a:pPr algn="ctr"/>
            <a:r>
              <a:rPr lang="lv-LV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Izstādes «Ādolfs </a:t>
            </a:r>
            <a:r>
              <a:rPr lang="lv-LV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Pildegovičs</a:t>
            </a:r>
            <a:r>
              <a:rPr lang="lv-LV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Krāslavas Novadpētniecības muzeja dibinātājs» atklāšana 20. 06. 2022. </a:t>
            </a:r>
            <a:endParaRPr lang="lv-LV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31" y="1"/>
            <a:ext cx="9123497" cy="6082332"/>
          </a:xfrm>
        </p:spPr>
      </p:pic>
    </p:spTree>
    <p:extLst>
      <p:ext uri="{BB962C8B-B14F-4D97-AF65-F5344CB8AC3E}">
        <p14:creationId xmlns:p14="http://schemas.microsoft.com/office/powerpoint/2010/main" val="3745660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826" y="5965343"/>
            <a:ext cx="12191999" cy="1280890"/>
          </a:xfrm>
        </p:spPr>
        <p:txBody>
          <a:bodyPr>
            <a:noAutofit/>
          </a:bodyPr>
          <a:lstStyle/>
          <a:p>
            <a:pPr algn="ctr"/>
            <a:r>
              <a:rPr lang="lv-LV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Izstādes «Ādolfs </a:t>
            </a:r>
            <a:r>
              <a:rPr lang="lv-LV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Pildegovičs</a:t>
            </a:r>
            <a:r>
              <a:rPr lang="lv-LV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Krāslavas Novadpētniecības muzeja dibinātājs» atklāšana </a:t>
            </a:r>
            <a:r>
              <a:rPr lang="lv-LV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lv-LV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06. 2022. </a:t>
            </a:r>
            <a:endParaRPr lang="lv-LV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89" y="89942"/>
            <a:ext cx="8813101" cy="5875401"/>
          </a:xfrm>
        </p:spPr>
      </p:pic>
    </p:spTree>
    <p:extLst>
      <p:ext uri="{BB962C8B-B14F-4D97-AF65-F5344CB8AC3E}">
        <p14:creationId xmlns:p14="http://schemas.microsoft.com/office/powerpoint/2010/main" val="2159236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" y="6097830"/>
            <a:ext cx="12017829" cy="1280890"/>
          </a:xfrm>
        </p:spPr>
        <p:txBody>
          <a:bodyPr>
            <a:noAutofit/>
          </a:bodyPr>
          <a:lstStyle/>
          <a:p>
            <a:pPr algn="ctr"/>
            <a:r>
              <a:rPr lang="lv-LV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Izstādes «Ādolfs </a:t>
            </a:r>
            <a:r>
              <a:rPr lang="lv-LV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Pildegovičs</a:t>
            </a:r>
            <a:r>
              <a:rPr lang="lv-LV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Krāslavas Novadpētniecības muzeja dibinātājs» atklāšana 20. 06. 2022. </a:t>
            </a:r>
            <a:endParaRPr lang="lv-LV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057" y="123986"/>
            <a:ext cx="8960766" cy="5973844"/>
          </a:xfrm>
        </p:spPr>
      </p:pic>
    </p:spTree>
    <p:extLst>
      <p:ext uri="{BB962C8B-B14F-4D97-AF65-F5344CB8AC3E}">
        <p14:creationId xmlns:p14="http://schemas.microsoft.com/office/powerpoint/2010/main" val="4091705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1522" y="5415899"/>
            <a:ext cx="7610166" cy="1280890"/>
          </a:xfrm>
        </p:spPr>
        <p:txBody>
          <a:bodyPr>
            <a:normAutofit/>
          </a:bodyPr>
          <a:lstStyle/>
          <a:p>
            <a:pPr algn="ctr"/>
            <a:r>
              <a:rPr lang="lv-LV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Publikācija par </a:t>
            </a:r>
            <a:r>
              <a:rPr lang="lv-LV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lv-LV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zstādi </a:t>
            </a:r>
            <a:r>
              <a:rPr lang="lv-LV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“Ādolfs </a:t>
            </a:r>
            <a:r>
              <a:rPr lang="lv-LV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Pildegovičs</a:t>
            </a:r>
            <a:r>
              <a:rPr lang="lv-LV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Krāslavas Novadpētniecības muzeja </a:t>
            </a:r>
            <a:r>
              <a:rPr lang="lv-LV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dibinātājs Krāslavas novada laikrakstā «Ezerzeme», Nr. 26., 1.07.2022</a:t>
            </a:r>
            <a:endParaRPr lang="lv-LV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2913" t="14828" r="23728" b="11206"/>
          <a:stretch/>
        </p:blipFill>
        <p:spPr>
          <a:xfrm rot="16200000">
            <a:off x="-979111" y="1316156"/>
            <a:ext cx="6594455" cy="416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77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799" y="732597"/>
            <a:ext cx="11917201" cy="1280890"/>
          </a:xfrm>
        </p:spPr>
        <p:txBody>
          <a:bodyPr>
            <a:normAutofit/>
          </a:bodyPr>
          <a:lstStyle/>
          <a:p>
            <a:r>
              <a:rPr lang="lv-LV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Publikācijas </a:t>
            </a:r>
            <a:r>
              <a:rPr lang="lv-LV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internetvietnēs</a:t>
            </a:r>
            <a:r>
              <a:rPr lang="lv-LV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 izstādi «Ādolfs </a:t>
            </a:r>
            <a:r>
              <a:rPr lang="lv-LV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Pildegovičs</a:t>
            </a:r>
            <a:r>
              <a:rPr lang="lv-LV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Krāslavas Novadpētniecības muzeja dibinātājs»</a:t>
            </a:r>
            <a:endParaRPr lang="lv-LV" sz="25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799" y="2133600"/>
            <a:ext cx="11229813" cy="3777622"/>
          </a:xfrm>
        </p:spPr>
        <p:txBody>
          <a:bodyPr/>
          <a:lstStyle/>
          <a:p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http://www.kraslavasvestis.lv/zinas/browse/1/article/3/jauna-izstade-muzeja.html </a:t>
            </a:r>
            <a:endParaRPr lang="lv-LV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https://www.facebook.com/KVMMmuzejs</a:t>
            </a:r>
            <a:endParaRPr lang="lv-LV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579074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4" y="5968996"/>
            <a:ext cx="11299372" cy="1280890"/>
          </a:xfrm>
        </p:spPr>
        <p:txBody>
          <a:bodyPr>
            <a:normAutofit/>
          </a:bodyPr>
          <a:lstStyle/>
          <a:p>
            <a:pPr algn="ctr"/>
            <a:r>
              <a:rPr lang="lv-LV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Izstādes «Ādolfs </a:t>
            </a:r>
            <a:r>
              <a:rPr lang="lv-LV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Pildegovičs</a:t>
            </a:r>
            <a:r>
              <a:rPr lang="lv-LV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Krāslavas Novadpētniecības muzeja dibinātājs» iekārtošana</a:t>
            </a:r>
            <a:endParaRPr lang="lv-LV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525" y="1139766"/>
            <a:ext cx="4656213" cy="349215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511" y="314096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93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68" y="5673269"/>
            <a:ext cx="8911687" cy="1280890"/>
          </a:xfrm>
        </p:spPr>
        <p:txBody>
          <a:bodyPr>
            <a:normAutofit/>
          </a:bodyPr>
          <a:lstStyle/>
          <a:p>
            <a:r>
              <a:rPr lang="lv-LV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Izstādes «Ādolfs </a:t>
            </a:r>
            <a:r>
              <a:rPr lang="lv-LV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Pildegovičs</a:t>
            </a:r>
            <a:r>
              <a:rPr lang="lv-LV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Krāslavas Novadpētniecības muzeja dibinātājs» </a:t>
            </a:r>
            <a:r>
              <a:rPr lang="lv-LV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baneri</a:t>
            </a:r>
            <a:endParaRPr lang="lv-LV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16" y="228960"/>
            <a:ext cx="3342620" cy="544430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03" y="175751"/>
            <a:ext cx="3151253" cy="54443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591" y="33832"/>
            <a:ext cx="4003838" cy="68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29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214" y="5606143"/>
            <a:ext cx="8913812" cy="1251857"/>
          </a:xfrm>
        </p:spPr>
        <p:txBody>
          <a:bodyPr>
            <a:normAutofit/>
          </a:bodyPr>
          <a:lstStyle/>
          <a:p>
            <a:r>
              <a:rPr lang="lv-LV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Izstādes «Ādolfs </a:t>
            </a:r>
            <a:r>
              <a:rPr lang="lv-LV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Pildegovičs</a:t>
            </a:r>
            <a:r>
              <a:rPr lang="lv-LV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Krāslavas Novadpētniecības muzeja dibinātājs» </a:t>
            </a:r>
            <a:r>
              <a:rPr lang="lv-LV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baneri</a:t>
            </a:r>
            <a:endParaRPr lang="lv-LV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154"/>
            <a:ext cx="3004269" cy="49823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181" y="23424"/>
            <a:ext cx="3054536" cy="52973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06" y="660484"/>
            <a:ext cx="2924931" cy="4920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026" y="320798"/>
            <a:ext cx="2852974" cy="470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42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97" y="6217555"/>
            <a:ext cx="12212759" cy="1280890"/>
          </a:xfrm>
        </p:spPr>
        <p:txBody>
          <a:bodyPr>
            <a:normAutofit/>
          </a:bodyPr>
          <a:lstStyle/>
          <a:p>
            <a:r>
              <a:rPr lang="lv-LV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Izstāde «Ādolfs </a:t>
            </a:r>
            <a:r>
              <a:rPr lang="lv-LV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Pildegovičs</a:t>
            </a:r>
            <a:r>
              <a:rPr lang="lv-LV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Krāslavas Novadpētniecības muzeja dibinātājs»</a:t>
            </a:r>
            <a:endParaRPr lang="lv-LV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182" y="178224"/>
            <a:ext cx="9752588" cy="6039331"/>
          </a:xfrm>
        </p:spPr>
      </p:pic>
    </p:spTree>
    <p:extLst>
      <p:ext uri="{BB962C8B-B14F-4D97-AF65-F5344CB8AC3E}">
        <p14:creationId xmlns:p14="http://schemas.microsoft.com/office/powerpoint/2010/main" val="2399279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64" y="6217555"/>
            <a:ext cx="12043536" cy="1280890"/>
          </a:xfrm>
        </p:spPr>
        <p:txBody>
          <a:bodyPr>
            <a:normAutofit/>
          </a:bodyPr>
          <a:lstStyle/>
          <a:p>
            <a:r>
              <a:rPr lang="lv-LV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Izstāde «Ādolfs </a:t>
            </a:r>
            <a:r>
              <a:rPr lang="lv-LV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Pildegovičs</a:t>
            </a:r>
            <a:r>
              <a:rPr lang="lv-LV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Krāslavas Novadpētniecības muzeja dibinātājs»</a:t>
            </a:r>
            <a:endParaRPr lang="lv-LV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355" y="229358"/>
            <a:ext cx="9237753" cy="5988197"/>
          </a:xfrm>
        </p:spPr>
      </p:pic>
    </p:spTree>
    <p:extLst>
      <p:ext uri="{BB962C8B-B14F-4D97-AF65-F5344CB8AC3E}">
        <p14:creationId xmlns:p14="http://schemas.microsoft.com/office/powerpoint/2010/main" val="1595329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32071"/>
            <a:ext cx="12300857" cy="1251857"/>
          </a:xfrm>
        </p:spPr>
        <p:txBody>
          <a:bodyPr>
            <a:normAutofit/>
          </a:bodyPr>
          <a:lstStyle/>
          <a:p>
            <a:r>
              <a:rPr lang="lv-LV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Izstāde «Ādolfs </a:t>
            </a:r>
            <a:r>
              <a:rPr lang="lv-LV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Pildegovičs</a:t>
            </a:r>
            <a:r>
              <a:rPr lang="lv-LV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Krāslavas Novadpētniecības muzeja dibinātājs»</a:t>
            </a:r>
            <a:endParaRPr lang="lv-LV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146" y="283351"/>
            <a:ext cx="7954082" cy="5948720"/>
          </a:xfrm>
        </p:spPr>
      </p:pic>
    </p:spTree>
    <p:extLst>
      <p:ext uri="{BB962C8B-B14F-4D97-AF65-F5344CB8AC3E}">
        <p14:creationId xmlns:p14="http://schemas.microsoft.com/office/powerpoint/2010/main" val="2036992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1" y="6217555"/>
            <a:ext cx="12017829" cy="1280890"/>
          </a:xfrm>
        </p:spPr>
        <p:txBody>
          <a:bodyPr>
            <a:normAutofit/>
          </a:bodyPr>
          <a:lstStyle/>
          <a:p>
            <a:r>
              <a:rPr lang="lv-LV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Izstāde «Ādolfs </a:t>
            </a:r>
            <a:r>
              <a:rPr lang="lv-LV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Pildegovičs</a:t>
            </a:r>
            <a:r>
              <a:rPr lang="lv-LV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Krāslavas Novadpētniecības muzeja dibinātājs»</a:t>
            </a:r>
            <a:endParaRPr lang="lv-LV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583" y="146295"/>
            <a:ext cx="8607003" cy="6071260"/>
          </a:xfrm>
        </p:spPr>
      </p:pic>
    </p:spTree>
    <p:extLst>
      <p:ext uri="{BB962C8B-B14F-4D97-AF65-F5344CB8AC3E}">
        <p14:creationId xmlns:p14="http://schemas.microsoft.com/office/powerpoint/2010/main" val="4208893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239" y="6043958"/>
            <a:ext cx="12088761" cy="1280890"/>
          </a:xfrm>
        </p:spPr>
        <p:txBody>
          <a:bodyPr>
            <a:noAutofit/>
          </a:bodyPr>
          <a:lstStyle/>
          <a:p>
            <a:pPr algn="ctr"/>
            <a:r>
              <a:rPr lang="lv-LV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Izstādes «Ādolfs </a:t>
            </a:r>
            <a:r>
              <a:rPr lang="lv-LV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Pildegovičs</a:t>
            </a:r>
            <a:r>
              <a:rPr lang="lv-LV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Krāslavas Novadpētniecības muzeja dibinātājs» atklāšana 20. 06. 2022. </a:t>
            </a:r>
            <a:endParaRPr lang="lv-LV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211" y="229332"/>
            <a:ext cx="8522834" cy="5681890"/>
          </a:xfrm>
        </p:spPr>
      </p:pic>
    </p:spTree>
    <p:extLst>
      <p:ext uri="{BB962C8B-B14F-4D97-AF65-F5344CB8AC3E}">
        <p14:creationId xmlns:p14="http://schemas.microsoft.com/office/powerpoint/2010/main" val="4006405844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442</TotalTime>
  <Words>221</Words>
  <Application>Microsoft Office PowerPoint</Application>
  <PresentationFormat>Platekrāna</PresentationFormat>
  <Paragraphs>19</Paragraphs>
  <Slides>17</Slides>
  <Notes>0</Notes>
  <HiddenSlides>0</HiddenSlides>
  <MMClips>0</MMClips>
  <ScaleCrop>false</ScaleCrop>
  <HeadingPairs>
    <vt:vector size="6" baseType="variant">
      <vt:variant>
        <vt:lpstr>Lietotie fonti</vt:lpstr>
      </vt:variant>
      <vt:variant>
        <vt:i4>4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17</vt:i4>
      </vt:variant>
    </vt:vector>
  </HeadingPairs>
  <TitlesOfParts>
    <vt:vector size="22" baseType="lpstr">
      <vt:lpstr>Arial</vt:lpstr>
      <vt:lpstr>Century Gothic</vt:lpstr>
      <vt:lpstr>Times New Roman</vt:lpstr>
      <vt:lpstr>Wingdings 3</vt:lpstr>
      <vt:lpstr>Wisp</vt:lpstr>
      <vt:lpstr>         Latgales reģiona attīstības aģentūras “Valsts kultūrkapitāla fonda un Latvijas valsts mežu atbalstītā  Latgales kultūras programma 2022”     Krāslavas Vēstures un mākslas muzeja projekts  “Izstādes “Ādolfs Pildegovičs – Krāslavas Novadpētniecības muzeja dibinātājs” baneru izgatavošana.” </vt:lpstr>
      <vt:lpstr>Izstādes «Ādolfs Pildegovičs – Krāslavas Novadpētniecības muzeja dibinātājs» iekārtošana</vt:lpstr>
      <vt:lpstr>Izstādes «Ādolfs Pildegovičs – Krāslavas Novadpētniecības muzeja dibinātājs» baneri</vt:lpstr>
      <vt:lpstr>Izstādes «Ādolfs Pildegovičs – Krāslavas Novadpētniecības muzeja dibinātājs» baneri</vt:lpstr>
      <vt:lpstr>Izstāde «Ādolfs Pildegovičs – Krāslavas Novadpētniecības muzeja dibinātājs»</vt:lpstr>
      <vt:lpstr>Izstāde «Ādolfs Pildegovičs – Krāslavas Novadpētniecības muzeja dibinātājs»</vt:lpstr>
      <vt:lpstr>Izstāde «Ādolfs Pildegovičs – Krāslavas Novadpētniecības muzeja dibinātājs»</vt:lpstr>
      <vt:lpstr>Izstāde «Ādolfs Pildegovičs – Krāslavas Novadpētniecības muzeja dibinātājs»</vt:lpstr>
      <vt:lpstr>Izstādes «Ādolfs Pildegovičs – Krāslavas Novadpētniecības muzeja dibinātājs» atklāšana 20. 06. 2022. </vt:lpstr>
      <vt:lpstr>Izstādes «Ādolfs Pildegovičs – Krāslavas Novadpētniecības muzeja dibinātājs» atklāšana  20. 06. 2022. </vt:lpstr>
      <vt:lpstr>Izstādes «Ādolfs Pildegovičs – Krāslavas Novadpētniecības muzeja dibinātājs» atklāšana 20. 06. 2022. </vt:lpstr>
      <vt:lpstr>Izstādes «Ādolfs Pildegovičs – Krāslavas Novadpētniecības muzeja dibinātājs» atklāšana 20. 06. 2022. </vt:lpstr>
      <vt:lpstr>Izstādes «Ādolfs Pildegovičs – Krāslavas Novadpētniecības muzeja dibinātājs» atklāšana 20. 06. 2022. </vt:lpstr>
      <vt:lpstr>Izstādes «Ādolfs Pildegovičs – Krāslavas Novadpētniecības muzeja dibinātājs» atklāšana  20. 06. 2022. </vt:lpstr>
      <vt:lpstr>Izstādes «Ādolfs Pildegovičs – Krāslavas Novadpētniecības muzeja dibinātājs» atklāšana 20. 06. 2022. </vt:lpstr>
      <vt:lpstr>Publikācija par izstādi “Ādolfs Pildegovičs – Krāslavas Novadpētniecības muzeja dibinātājs Krāslavas novada laikrakstā «Ezerzeme», Nr. 26., 1.07.2022</vt:lpstr>
      <vt:lpstr>Publikācijas internetvietnēs par izstādi «Ādolfs Pildegovičs – Krāslavas Novadpētniecības muzeja dibinātājs»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Baiba</dc:creator>
  <cp:lastModifiedBy>Janīna Griņēviča</cp:lastModifiedBy>
  <cp:revision>19</cp:revision>
  <dcterms:created xsi:type="dcterms:W3CDTF">2022-06-30T10:18:28Z</dcterms:created>
  <dcterms:modified xsi:type="dcterms:W3CDTF">2022-07-05T12:25:45Z</dcterms:modified>
</cp:coreProperties>
</file>