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08F8F-475A-42FF-8522-51FB98C16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5FB1E-A807-438C-8742-92E2D69F2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43A61-448E-44C8-BAE4-9B582F7A7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425D-9331-4B9F-847E-5074915567B3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A516D-14E5-4FB4-89ED-CA83B9F8A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6B450-1536-4C11-8F5A-69E198E2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ECD-2D2F-4958-99A3-79D66C82D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39ED-90B3-4EA6-90AB-13FFFFD1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BE09D-C169-4A48-9672-56DE8E00C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5676-5844-4815-B2A9-011D87F88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425D-9331-4B9F-847E-5074915567B3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14280-BCE7-47AD-B485-BE52812F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497DD-6EBD-461C-A8D0-F573CFAB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ECD-2D2F-4958-99A3-79D66C82D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0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520DB5-1434-46AE-AA3D-AEE855004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04DE9-E229-4972-9610-E38A342E2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4EB30-8744-40E4-B120-C3DC71CA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425D-9331-4B9F-847E-5074915567B3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AF5A4-3F54-44B8-BC49-2FC1DAE9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88B49-9E39-4541-B396-676AF809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ECD-2D2F-4958-99A3-79D66C82D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2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1D451-D980-4012-BF6D-23E4BDFC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E69CA-D5C3-43F1-8CF9-233130DAD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B2FB4-FD30-47EF-B9AB-1BA45B19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425D-9331-4B9F-847E-5074915567B3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40A80-A023-4F9B-A992-B4E121E9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8BF8-2956-4BFA-8174-9951BA80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ECD-2D2F-4958-99A3-79D66C82D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8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FB68-3A01-4F2B-B3AF-054CF724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43BD5-1264-459A-A3D1-A16874BFF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9EB59-E685-4BA0-B7AE-9F8086FE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425D-9331-4B9F-847E-5074915567B3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DD232-F333-4D5A-9C83-D23039DA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51357-69C7-4DE2-A833-3F2EFBB0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ECD-2D2F-4958-99A3-79D66C82D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F317-6653-47E7-8D31-C37BB905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9E34E-6C58-4F26-BC22-C6EF61419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986FA-8742-45CC-A06A-B16785360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9F29A-F9DF-4649-833D-0F7212B1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425D-9331-4B9F-847E-5074915567B3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E6ADD-DE85-4DF8-A795-1818BEB2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50B77-7F98-479C-96CD-7C085456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ECD-2D2F-4958-99A3-79D66C82D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E05A-EEB7-4411-8EA0-EA532E3A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295E6-555B-44FD-B6E3-BD3582BF3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B69F9-197A-412A-98BE-47FD8475A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0243C9-F79C-4ECB-898D-28C5E4DCC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CC8D13-6106-4ED1-B384-3E9F2BBB8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24D304-4271-493B-84D2-1DE40C86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425D-9331-4B9F-847E-5074915567B3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A36B3-7415-4600-95BE-DDF0A80F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0AEBB-C955-44A7-B18A-A54C2180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ECD-2D2F-4958-99A3-79D66C82D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7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3BE4-B1B7-4BCC-BC47-BF318192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9B8C-7B87-40C6-B07B-8C59E455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425D-9331-4B9F-847E-5074915567B3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12C2E-05FF-4F7C-9C6E-77DE8932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5493D-9C19-4929-871A-F60E92E9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ECD-2D2F-4958-99A3-79D66C82D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9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FC4A4F-3551-4648-AB28-7B35A687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425D-9331-4B9F-847E-5074915567B3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A7B07-5E9A-4266-8562-5A5C2845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624B8-E8B6-4D96-B9C8-228A191C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ECD-2D2F-4958-99A3-79D66C82D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4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D9B2C-F65A-4DBE-94F1-2E41A11C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E7A37-2E06-439D-8C36-E697D5DB6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29AAF-0B7E-4BEF-823E-71C05E859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833E4-9DBB-4173-AED8-957BE672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425D-9331-4B9F-847E-5074915567B3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CAE82-5232-408A-9AE6-1AE100B7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54824-7205-4D67-A2CD-ACF62D00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ECD-2D2F-4958-99A3-79D66C82D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9D12-185B-43EC-8235-36BBF0D6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E1E0F6-7DC1-4C7D-86B9-59B5744BE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2FF55-22EE-40ED-B775-6429F6008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FBBC2-BE2D-4D8A-B1F6-BC7EF08B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425D-9331-4B9F-847E-5074915567B3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2BC94-844F-44ED-AB44-350BEFAF6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9189A-CCAC-4FC5-B8DA-E88A25B6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DECD-2D2F-4958-99A3-79D66C82D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5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F19104-F8AF-4F2E-B299-C4FA5160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5BA61-6080-4BC1-82B9-B6B056CE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5C66C-1A81-4132-8CCF-FAB47780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D425D-9331-4B9F-847E-5074915567B3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FC168-A3C7-4840-BF28-B547A4BD1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ED2BE-EED9-4942-A658-79DACEC0F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9DECD-2D2F-4958-99A3-79D66C82D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akuga.lv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watch/?v=461060675848233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facebook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akuga.lv/" TargetMode="External"/><Relationship Id="rId5" Type="http://schemas.openxmlformats.org/officeDocument/2006/relationships/hyperlink" Target="http://www.rezeknesnovads.lv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DB6511-1AE0-44E1-9FDD-8F22309C6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139F6F-317C-4381-A458-778BE6323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35" y="215366"/>
            <a:ext cx="3402653" cy="3760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78CAC5-611F-4516-A050-72ECED627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967" y="297684"/>
            <a:ext cx="6061974" cy="4271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C4D158-8C1C-4FE0-8BF0-BD29D6C8F758}"/>
              </a:ext>
            </a:extLst>
          </p:cNvPr>
          <p:cNvSpPr txBox="1"/>
          <p:nvPr/>
        </p:nvSpPr>
        <p:spPr>
          <a:xfrm>
            <a:off x="4643021" y="5359987"/>
            <a:ext cx="72353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 err="1"/>
              <a:t>Rēzeknis</a:t>
            </a:r>
            <a:r>
              <a:rPr lang="lv-LV" dirty="0"/>
              <a:t> </a:t>
            </a:r>
            <a:r>
              <a:rPr lang="lv-LV" dirty="0" err="1"/>
              <a:t>nūvoda</a:t>
            </a:r>
            <a:r>
              <a:rPr lang="lv-LV" dirty="0"/>
              <a:t> </a:t>
            </a:r>
            <a:r>
              <a:rPr lang="lv-LV" dirty="0" err="1"/>
              <a:t>pošvaļdeibys</a:t>
            </a:r>
            <a:r>
              <a:rPr lang="lv-LV" dirty="0"/>
              <a:t> </a:t>
            </a:r>
            <a:r>
              <a:rPr lang="lv-LV" dirty="0" err="1"/>
              <a:t>īstuodis</a:t>
            </a:r>
            <a:r>
              <a:rPr lang="lv-LV" dirty="0"/>
              <a:t> «</a:t>
            </a:r>
            <a:r>
              <a:rPr lang="lv-LV" dirty="0" err="1"/>
              <a:t>Nautrānu</a:t>
            </a:r>
            <a:r>
              <a:rPr lang="lv-LV" dirty="0"/>
              <a:t> </a:t>
            </a:r>
            <a:r>
              <a:rPr lang="lv-LV" dirty="0" err="1"/>
              <a:t>apvīneibys</a:t>
            </a:r>
            <a:r>
              <a:rPr lang="lv-LV" dirty="0"/>
              <a:t> </a:t>
            </a:r>
            <a:r>
              <a:rPr lang="lv-LV" dirty="0" err="1"/>
              <a:t>puorvaļde</a:t>
            </a:r>
            <a:r>
              <a:rPr lang="lv-LV" dirty="0"/>
              <a:t>»</a:t>
            </a:r>
          </a:p>
          <a:p>
            <a:pPr algn="r"/>
            <a:r>
              <a:rPr lang="lv-LV" dirty="0"/>
              <a:t> </a:t>
            </a:r>
            <a:r>
              <a:rPr lang="lv-LV" dirty="0" err="1"/>
              <a:t>strukturvīneibys</a:t>
            </a:r>
            <a:r>
              <a:rPr lang="lv-LV" dirty="0"/>
              <a:t> «</a:t>
            </a:r>
            <a:r>
              <a:rPr lang="lv-LV" dirty="0" err="1"/>
              <a:t>Nautrānu</a:t>
            </a:r>
            <a:r>
              <a:rPr lang="lv-LV" dirty="0"/>
              <a:t> </a:t>
            </a:r>
            <a:r>
              <a:rPr lang="lv-LV" dirty="0" err="1"/>
              <a:t>pogosta</a:t>
            </a:r>
            <a:r>
              <a:rPr lang="lv-LV" dirty="0"/>
              <a:t> </a:t>
            </a:r>
            <a:r>
              <a:rPr lang="lv-LV" dirty="0" err="1"/>
              <a:t>puorvaļde</a:t>
            </a:r>
            <a:r>
              <a:rPr lang="lv-LV" dirty="0"/>
              <a:t>» </a:t>
            </a:r>
          </a:p>
          <a:p>
            <a:pPr algn="r"/>
            <a:r>
              <a:rPr lang="lv-LV" sz="2400" b="1" dirty="0"/>
              <a:t>Projekts «</a:t>
            </a:r>
            <a:r>
              <a:rPr lang="lv-LV" sz="2400" b="1" dirty="0" err="1"/>
              <a:t>Pīterdīna</a:t>
            </a:r>
            <a:r>
              <a:rPr lang="lv-LV" sz="2400" b="1" dirty="0"/>
              <a:t> </a:t>
            </a:r>
            <a:r>
              <a:rPr lang="lv-LV" sz="2400" b="1" dirty="0" err="1"/>
              <a:t>Rogovkā</a:t>
            </a:r>
            <a:r>
              <a:rPr lang="lv-LV" sz="2400" b="1" dirty="0"/>
              <a:t> 2022»</a:t>
            </a:r>
          </a:p>
          <a:p>
            <a:pPr algn="r"/>
            <a:r>
              <a:rPr lang="lv-LV" dirty="0"/>
              <a:t>Projekta </a:t>
            </a:r>
            <a:r>
              <a:rPr lang="lv-LV" dirty="0" err="1"/>
              <a:t>vadeituoja</a:t>
            </a:r>
            <a:r>
              <a:rPr lang="lv-LV" dirty="0"/>
              <a:t>: Inga </a:t>
            </a:r>
            <a:r>
              <a:rPr lang="lv-LV" dirty="0" err="1"/>
              <a:t>Vigule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7FFA85-4236-4601-A734-966AE7FA4C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9" y="5054488"/>
            <a:ext cx="4163006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4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ECD856-B302-4AAF-94DB-51EE269BB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7AD69B-DF19-4AAC-A0D4-A861F4272C35}"/>
              </a:ext>
            </a:extLst>
          </p:cNvPr>
          <p:cNvSpPr txBox="1"/>
          <p:nvPr/>
        </p:nvSpPr>
        <p:spPr>
          <a:xfrm>
            <a:off x="4891596" y="3613212"/>
            <a:ext cx="69689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Projekta </a:t>
            </a:r>
            <a:r>
              <a:rPr lang="lv-LV" sz="2400" dirty="0" err="1"/>
              <a:t>ītvorūs</a:t>
            </a:r>
            <a:r>
              <a:rPr lang="lv-LV" sz="2400" dirty="0"/>
              <a:t> </a:t>
            </a:r>
            <a:r>
              <a:rPr lang="lv-LV" sz="2400" dirty="0" err="1"/>
              <a:t>tyka</a:t>
            </a:r>
            <a:r>
              <a:rPr lang="lv-LV" sz="2400" dirty="0"/>
              <a:t> </a:t>
            </a:r>
            <a:r>
              <a:rPr lang="lv-LV" sz="2400" dirty="0" err="1"/>
              <a:t>izsludynuots</a:t>
            </a:r>
            <a:r>
              <a:rPr lang="lv-LV" sz="2400" dirty="0"/>
              <a:t> </a:t>
            </a:r>
            <a:r>
              <a:rPr lang="lv-LV" sz="2400" dirty="0" err="1"/>
              <a:t>Literatu</a:t>
            </a:r>
            <a:r>
              <a:rPr lang="lv-LV" sz="2400" dirty="0"/>
              <a:t> konkurss, kura moto </a:t>
            </a:r>
            <a:r>
              <a:rPr lang="lv-LV" sz="2400" dirty="0" err="1"/>
              <a:t>beja</a:t>
            </a:r>
            <a:r>
              <a:rPr lang="lv-LV" sz="2400" dirty="0"/>
              <a:t> «Var </a:t>
            </a:r>
            <a:r>
              <a:rPr lang="lv-LV" sz="2400" dirty="0" err="1"/>
              <a:t>tymsā</a:t>
            </a:r>
            <a:r>
              <a:rPr lang="lv-LV" sz="2400" dirty="0"/>
              <a:t> pakrist </a:t>
            </a:r>
            <a:r>
              <a:rPr lang="lv-LV" sz="2400" dirty="0" err="1"/>
              <a:t>redzeigais</a:t>
            </a:r>
            <a:r>
              <a:rPr lang="lv-LV" sz="2400" dirty="0"/>
              <a:t>, bet </a:t>
            </a:r>
            <a:r>
              <a:rPr lang="lv-LV" sz="2400" dirty="0" err="1"/>
              <a:t>naredzeigais</a:t>
            </a:r>
            <a:r>
              <a:rPr lang="lv-LV" sz="2400" dirty="0"/>
              <a:t> – gaismā </a:t>
            </a:r>
            <a:r>
              <a:rPr lang="lv-LV" sz="2400" dirty="0" err="1"/>
              <a:t>puortapt</a:t>
            </a:r>
            <a:r>
              <a:rPr lang="lv-LV" sz="2400" dirty="0"/>
              <a:t>.»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Konkurss </a:t>
            </a:r>
            <a:r>
              <a:rPr lang="lv-LV" sz="2400" dirty="0" err="1"/>
              <a:t>nūtyka</a:t>
            </a:r>
            <a:r>
              <a:rPr lang="lv-LV" sz="2400" dirty="0"/>
              <a:t> nu 01.04.2022 </a:t>
            </a:r>
            <a:r>
              <a:rPr lang="lv-LV" sz="2400" dirty="0" err="1"/>
              <a:t>leidz</a:t>
            </a:r>
            <a:r>
              <a:rPr lang="lv-LV" sz="2400" dirty="0"/>
              <a:t> 22.04.2022.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26. </a:t>
            </a:r>
            <a:r>
              <a:rPr lang="lv-LV" sz="2400" dirty="0" err="1"/>
              <a:t>junī</a:t>
            </a:r>
            <a:r>
              <a:rPr lang="lv-LV" sz="2400" dirty="0"/>
              <a:t> </a:t>
            </a:r>
            <a:r>
              <a:rPr lang="lv-LV" sz="2400" dirty="0" err="1"/>
              <a:t>nūtyka</a:t>
            </a:r>
            <a:r>
              <a:rPr lang="lv-LV" sz="2400" dirty="0"/>
              <a:t> konkursa </a:t>
            </a:r>
            <a:r>
              <a:rPr lang="lv-LV" sz="2400" dirty="0" err="1"/>
              <a:t>dorbu</a:t>
            </a:r>
            <a:r>
              <a:rPr lang="lv-LV" sz="2400" dirty="0"/>
              <a:t> </a:t>
            </a:r>
            <a:r>
              <a:rPr lang="lv-LV" sz="2400" dirty="0" err="1"/>
              <a:t>viertiešona</a:t>
            </a:r>
            <a:r>
              <a:rPr lang="lv-LV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29. </a:t>
            </a:r>
            <a:r>
              <a:rPr lang="lv-LV" sz="2400" dirty="0" err="1"/>
              <a:t>junī</a:t>
            </a:r>
            <a:r>
              <a:rPr lang="lv-LV" sz="2400" dirty="0"/>
              <a:t> </a:t>
            </a:r>
            <a:r>
              <a:rPr lang="lv-LV" sz="2400" dirty="0" err="1"/>
              <a:t>pasuokumā</a:t>
            </a:r>
            <a:r>
              <a:rPr lang="lv-LV" sz="2400" dirty="0"/>
              <a:t> «</a:t>
            </a:r>
            <a:r>
              <a:rPr lang="lv-LV" sz="2400" dirty="0" err="1"/>
              <a:t>Pīterdīna</a:t>
            </a:r>
            <a:r>
              <a:rPr lang="lv-LV" sz="2400" dirty="0"/>
              <a:t> </a:t>
            </a:r>
            <a:r>
              <a:rPr lang="lv-LV" sz="2400" dirty="0" err="1"/>
              <a:t>Rogovkā</a:t>
            </a:r>
            <a:r>
              <a:rPr lang="lv-LV" sz="2400" dirty="0"/>
              <a:t>» </a:t>
            </a:r>
            <a:r>
              <a:rPr lang="lv-LV" sz="2400" dirty="0" err="1"/>
              <a:t>nūtyka</a:t>
            </a:r>
            <a:r>
              <a:rPr lang="lv-LV" sz="2400" dirty="0"/>
              <a:t> konkursa </a:t>
            </a:r>
            <a:r>
              <a:rPr lang="lv-LV" sz="2400" dirty="0" err="1"/>
              <a:t>laureatu</a:t>
            </a:r>
            <a:r>
              <a:rPr lang="lv-LV" sz="2400" dirty="0"/>
              <a:t> un </a:t>
            </a:r>
            <a:r>
              <a:rPr lang="lv-LV" sz="2400" dirty="0" err="1"/>
              <a:t>daleibnīku</a:t>
            </a:r>
            <a:r>
              <a:rPr lang="lv-LV" sz="2400" dirty="0"/>
              <a:t> </a:t>
            </a:r>
            <a:r>
              <a:rPr lang="lv-LV" sz="2400" dirty="0" err="1"/>
              <a:t>gūdynuošona</a:t>
            </a:r>
            <a:r>
              <a:rPr lang="lv-LV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093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6D4923-8E26-4BEE-99F7-965053095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BA0E66-8626-4467-B4E5-D3003A3FE0A2}"/>
              </a:ext>
            </a:extLst>
          </p:cNvPr>
          <p:cNvSpPr/>
          <p:nvPr/>
        </p:nvSpPr>
        <p:spPr>
          <a:xfrm>
            <a:off x="5508594" y="74450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/>
              <a:t>•	Nominaceja “</a:t>
            </a:r>
            <a:r>
              <a:rPr lang="lv-LV" dirty="0" err="1"/>
              <a:t>Bārnu</a:t>
            </a:r>
            <a:r>
              <a:rPr lang="lv-LV" dirty="0"/>
              <a:t> </a:t>
            </a:r>
            <a:r>
              <a:rPr lang="lv-LV" dirty="0" err="1"/>
              <a:t>literatura</a:t>
            </a:r>
            <a:r>
              <a:rPr lang="lv-LV" dirty="0"/>
              <a:t>”: Aelitai Andrejevai, </a:t>
            </a:r>
            <a:r>
              <a:rPr lang="lv-LV" dirty="0" err="1"/>
              <a:t>suokumškolys</a:t>
            </a:r>
            <a:r>
              <a:rPr lang="lv-LV" dirty="0"/>
              <a:t> </a:t>
            </a:r>
            <a:r>
              <a:rPr lang="lv-LV" dirty="0" err="1"/>
              <a:t>školuotuojai</a:t>
            </a:r>
            <a:r>
              <a:rPr lang="lv-LV" dirty="0"/>
              <a:t> – </a:t>
            </a:r>
            <a:r>
              <a:rPr lang="lv-LV" dirty="0" err="1"/>
              <a:t>naudys</a:t>
            </a:r>
            <a:r>
              <a:rPr lang="lv-LV" dirty="0"/>
              <a:t> </a:t>
            </a:r>
            <a:r>
              <a:rPr lang="lv-LV" dirty="0" err="1"/>
              <a:t>bolva</a:t>
            </a:r>
            <a:r>
              <a:rPr lang="lv-LV" dirty="0"/>
              <a:t> 100 EUR </a:t>
            </a:r>
          </a:p>
          <a:p>
            <a:r>
              <a:rPr lang="lv-LV" dirty="0"/>
              <a:t>•	Nominaceja “Proza”: Klaudijai </a:t>
            </a:r>
            <a:r>
              <a:rPr lang="lv-LV" dirty="0" err="1"/>
              <a:t>Dembovskai</a:t>
            </a:r>
            <a:r>
              <a:rPr lang="lv-LV" dirty="0"/>
              <a:t>, </a:t>
            </a:r>
            <a:r>
              <a:rPr lang="lv-LV" dirty="0" err="1"/>
              <a:t>Rēzeknis</a:t>
            </a:r>
            <a:r>
              <a:rPr lang="lv-LV" dirty="0"/>
              <a:t> </a:t>
            </a:r>
            <a:r>
              <a:rPr lang="lv-LV" dirty="0" err="1"/>
              <a:t>Katuoļu</a:t>
            </a:r>
            <a:r>
              <a:rPr lang="lv-LV" dirty="0"/>
              <a:t> </a:t>
            </a:r>
            <a:r>
              <a:rPr lang="lv-LV" dirty="0" err="1"/>
              <a:t>vydsškolys</a:t>
            </a:r>
            <a:r>
              <a:rPr lang="lv-LV" dirty="0"/>
              <a:t> 11.klasis </a:t>
            </a:r>
            <a:r>
              <a:rPr lang="lv-LV" dirty="0" err="1"/>
              <a:t>škoļneicai</a:t>
            </a:r>
            <a:r>
              <a:rPr lang="lv-LV" dirty="0"/>
              <a:t> – </a:t>
            </a:r>
            <a:r>
              <a:rPr lang="lv-LV" dirty="0" err="1"/>
              <a:t>naudys</a:t>
            </a:r>
            <a:r>
              <a:rPr lang="lv-LV" dirty="0"/>
              <a:t> </a:t>
            </a:r>
            <a:r>
              <a:rPr lang="lv-LV" dirty="0" err="1"/>
              <a:t>bolva</a:t>
            </a:r>
            <a:r>
              <a:rPr lang="lv-LV" dirty="0"/>
              <a:t> 100 EUR </a:t>
            </a:r>
          </a:p>
          <a:p>
            <a:r>
              <a:rPr lang="lv-LV" dirty="0"/>
              <a:t>•	Nominaceja “</a:t>
            </a:r>
            <a:r>
              <a:rPr lang="lv-LV" dirty="0" err="1"/>
              <a:t>Latgaliskuos</a:t>
            </a:r>
            <a:r>
              <a:rPr lang="lv-LV" dirty="0"/>
              <a:t> </a:t>
            </a:r>
            <a:r>
              <a:rPr lang="lv-LV" dirty="0" err="1"/>
              <a:t>vierteibys</a:t>
            </a:r>
            <a:r>
              <a:rPr lang="lv-LV" dirty="0"/>
              <a:t>”: Aelitai Andrejevai – </a:t>
            </a:r>
            <a:r>
              <a:rPr lang="lv-LV" dirty="0" err="1"/>
              <a:t>naudys</a:t>
            </a:r>
            <a:r>
              <a:rPr lang="lv-LV" dirty="0"/>
              <a:t> </a:t>
            </a:r>
            <a:r>
              <a:rPr lang="lv-LV" dirty="0" err="1"/>
              <a:t>bolva</a:t>
            </a:r>
            <a:r>
              <a:rPr lang="lv-LV" dirty="0"/>
              <a:t> 100 EUR</a:t>
            </a:r>
          </a:p>
          <a:p>
            <a:r>
              <a:rPr lang="lv-LV" dirty="0"/>
              <a:t>•	Atzineiba </a:t>
            </a:r>
            <a:r>
              <a:rPr lang="lv-LV" dirty="0" err="1"/>
              <a:t>nominacejā</a:t>
            </a:r>
            <a:r>
              <a:rPr lang="lv-LV" dirty="0"/>
              <a:t> “Dzeja”: Ilzei </a:t>
            </a:r>
            <a:r>
              <a:rPr lang="lv-LV" dirty="0" err="1"/>
              <a:t>Vovkai</a:t>
            </a:r>
            <a:r>
              <a:rPr lang="lv-LV" dirty="0"/>
              <a:t>, Aulejas TN </a:t>
            </a:r>
            <a:r>
              <a:rPr lang="lv-LV" dirty="0" err="1"/>
              <a:t>kulturys</a:t>
            </a:r>
            <a:r>
              <a:rPr lang="lv-LV" dirty="0"/>
              <a:t> </a:t>
            </a:r>
            <a:r>
              <a:rPr lang="lv-LV" dirty="0" err="1"/>
              <a:t>pasuokumu</a:t>
            </a:r>
            <a:r>
              <a:rPr lang="lv-LV" dirty="0"/>
              <a:t> organizatorei - </a:t>
            </a:r>
            <a:r>
              <a:rPr lang="lv-LV" dirty="0" err="1"/>
              <a:t>naudys</a:t>
            </a:r>
            <a:r>
              <a:rPr lang="lv-LV" dirty="0"/>
              <a:t> </a:t>
            </a:r>
            <a:r>
              <a:rPr lang="lv-LV" dirty="0" err="1"/>
              <a:t>bolva</a:t>
            </a:r>
            <a:r>
              <a:rPr lang="lv-LV" dirty="0"/>
              <a:t> 50 EUR </a:t>
            </a:r>
          </a:p>
          <a:p>
            <a:r>
              <a:rPr lang="lv-LV" dirty="0"/>
              <a:t>•	Atzineiba </a:t>
            </a:r>
            <a:r>
              <a:rPr lang="lv-LV" dirty="0" err="1"/>
              <a:t>nominacejā</a:t>
            </a:r>
            <a:r>
              <a:rPr lang="lv-LV" dirty="0"/>
              <a:t> “Dzeja”: Brigitai </a:t>
            </a:r>
            <a:r>
              <a:rPr lang="lv-LV" dirty="0" err="1"/>
              <a:t>Birkovai</a:t>
            </a:r>
            <a:r>
              <a:rPr lang="lv-LV" dirty="0"/>
              <a:t>, </a:t>
            </a:r>
            <a:r>
              <a:rPr lang="lv-LV" dirty="0" err="1"/>
              <a:t>pylna</a:t>
            </a:r>
            <a:r>
              <a:rPr lang="lv-LV" dirty="0"/>
              <a:t> laika studentei </a:t>
            </a:r>
            <a:r>
              <a:rPr lang="lv-LV" dirty="0" err="1"/>
              <a:t>Vidzemis</a:t>
            </a:r>
            <a:r>
              <a:rPr lang="lv-LV" dirty="0"/>
              <a:t> </a:t>
            </a:r>
            <a:r>
              <a:rPr lang="lv-LV" dirty="0" err="1"/>
              <a:t>Augstškolā</a:t>
            </a:r>
            <a:r>
              <a:rPr lang="lv-LV" dirty="0"/>
              <a:t>, </a:t>
            </a:r>
            <a:r>
              <a:rPr lang="lv-LV" dirty="0" err="1"/>
              <a:t>komunikaceju</a:t>
            </a:r>
            <a:r>
              <a:rPr lang="lv-LV" dirty="0"/>
              <a:t> i </a:t>
            </a:r>
            <a:r>
              <a:rPr lang="lv-LV" dirty="0" err="1"/>
              <a:t>sabīdriskū</a:t>
            </a:r>
            <a:r>
              <a:rPr lang="lv-LV" dirty="0"/>
              <a:t> </a:t>
            </a:r>
            <a:r>
              <a:rPr lang="lv-LV" dirty="0" err="1"/>
              <a:t>attīceibu</a:t>
            </a:r>
            <a:r>
              <a:rPr lang="lv-LV" dirty="0"/>
              <a:t> </a:t>
            </a:r>
            <a:r>
              <a:rPr lang="lv-LV" dirty="0" err="1"/>
              <a:t>jūmā</a:t>
            </a:r>
            <a:r>
              <a:rPr lang="lv-LV" dirty="0"/>
              <a:t> – </a:t>
            </a:r>
            <a:r>
              <a:rPr lang="lv-LV" dirty="0" err="1"/>
              <a:t>naudys</a:t>
            </a:r>
            <a:r>
              <a:rPr lang="lv-LV" dirty="0"/>
              <a:t> </a:t>
            </a:r>
            <a:r>
              <a:rPr lang="lv-LV" dirty="0" err="1"/>
              <a:t>bolva</a:t>
            </a:r>
            <a:r>
              <a:rPr lang="lv-LV" dirty="0"/>
              <a:t> 50 EUR</a:t>
            </a:r>
          </a:p>
          <a:p>
            <a:endParaRPr lang="lv-LV" dirty="0"/>
          </a:p>
          <a:p>
            <a:pPr algn="just"/>
            <a:r>
              <a:rPr lang="lv-LV" dirty="0" err="1"/>
              <a:t>Specbolvu</a:t>
            </a:r>
            <a:r>
              <a:rPr lang="lv-LV" dirty="0"/>
              <a:t> nu LVLKŠA par </a:t>
            </a:r>
            <a:r>
              <a:rPr lang="lv-LV" dirty="0" err="1"/>
              <a:t>bārnu</a:t>
            </a:r>
            <a:r>
              <a:rPr lang="lv-LV" dirty="0"/>
              <a:t> prozu latgalīšu </a:t>
            </a:r>
            <a:r>
              <a:rPr lang="lv-LV" dirty="0" err="1"/>
              <a:t>volūdā</a:t>
            </a:r>
            <a:r>
              <a:rPr lang="lv-LV" dirty="0"/>
              <a:t> </a:t>
            </a:r>
            <a:r>
              <a:rPr lang="lv-LV" dirty="0" err="1"/>
              <a:t>īgiva</a:t>
            </a:r>
            <a:r>
              <a:rPr lang="lv-LV" dirty="0"/>
              <a:t> Aelita Andrejeva par </a:t>
            </a:r>
            <a:r>
              <a:rPr lang="lv-LV" dirty="0" err="1"/>
              <a:t>stuostu</a:t>
            </a:r>
            <a:r>
              <a:rPr lang="lv-LV" dirty="0"/>
              <a:t> “</a:t>
            </a:r>
            <a:r>
              <a:rPr lang="lv-LV" dirty="0" err="1"/>
              <a:t>Luoču</a:t>
            </a:r>
            <a:r>
              <a:rPr lang="lv-LV" dirty="0"/>
              <a:t> </a:t>
            </a:r>
            <a:r>
              <a:rPr lang="lv-LV" dirty="0" err="1"/>
              <a:t>zemneicu</a:t>
            </a:r>
            <a:r>
              <a:rPr lang="lv-LV" dirty="0"/>
              <a:t> </a:t>
            </a:r>
            <a:r>
              <a:rPr lang="lv-LV" dirty="0" err="1"/>
              <a:t>mads</a:t>
            </a:r>
            <a:r>
              <a:rPr lang="lv-LV" dirty="0"/>
              <a:t>”.</a:t>
            </a:r>
          </a:p>
          <a:p>
            <a:pPr algn="just"/>
            <a:endParaRPr lang="lv-LV" dirty="0"/>
          </a:p>
          <a:p>
            <a:pPr algn="just"/>
            <a:r>
              <a:rPr lang="lv-LV" dirty="0" err="1"/>
              <a:t>Veicynuošonas</a:t>
            </a:r>
            <a:r>
              <a:rPr lang="lv-LV" dirty="0"/>
              <a:t> </a:t>
            </a:r>
            <a:r>
              <a:rPr lang="lv-LV" dirty="0" err="1"/>
              <a:t>bolva</a:t>
            </a:r>
            <a:r>
              <a:rPr lang="lv-LV" dirty="0"/>
              <a:t> </a:t>
            </a:r>
            <a:r>
              <a:rPr lang="lv-LV" dirty="0" err="1"/>
              <a:t>tyka</a:t>
            </a:r>
            <a:r>
              <a:rPr lang="lv-LV" dirty="0"/>
              <a:t> </a:t>
            </a:r>
            <a:r>
              <a:rPr lang="lv-LV" dirty="0" err="1"/>
              <a:t>pasnāgta</a:t>
            </a:r>
            <a:r>
              <a:rPr lang="lv-LV" dirty="0"/>
              <a:t> arī </a:t>
            </a:r>
            <a:r>
              <a:rPr lang="lv-LV" dirty="0" err="1"/>
              <a:t>Rykovys</a:t>
            </a:r>
            <a:r>
              <a:rPr lang="lv-LV" dirty="0"/>
              <a:t> </a:t>
            </a:r>
            <a:r>
              <a:rPr lang="lv-LV" dirty="0" err="1"/>
              <a:t>Jaunūs</a:t>
            </a:r>
            <a:r>
              <a:rPr lang="lv-LV" dirty="0"/>
              <a:t> </a:t>
            </a:r>
            <a:r>
              <a:rPr lang="lv-LV" dirty="0" err="1"/>
              <a:t>literatu</a:t>
            </a:r>
            <a:r>
              <a:rPr lang="lv-LV" dirty="0"/>
              <a:t> </a:t>
            </a:r>
            <a:r>
              <a:rPr lang="lv-LV" dirty="0" err="1"/>
              <a:t>kūpai</a:t>
            </a:r>
            <a:r>
              <a:rPr lang="lv-LV" dirty="0"/>
              <a:t> “Dzejis garša” (</a:t>
            </a:r>
            <a:r>
              <a:rPr lang="lv-LV" dirty="0" err="1"/>
              <a:t>školuotuoja</a:t>
            </a:r>
            <a:r>
              <a:rPr lang="lv-LV" dirty="0"/>
              <a:t> Iveta </a:t>
            </a:r>
            <a:r>
              <a:rPr lang="lv-LV" dirty="0" err="1"/>
              <a:t>Dimzule</a:t>
            </a:r>
            <a:r>
              <a:rPr lang="lv-LV" dirty="0"/>
              <a:t>). </a:t>
            </a:r>
            <a:r>
              <a:rPr lang="lv-LV" dirty="0" err="1"/>
              <a:t>Jī</a:t>
            </a:r>
            <a:r>
              <a:rPr lang="lv-LV" dirty="0"/>
              <a:t> </a:t>
            </a:r>
            <a:r>
              <a:rPr lang="lv-LV" dirty="0" err="1"/>
              <a:t>beja</a:t>
            </a:r>
            <a:r>
              <a:rPr lang="lv-LV" dirty="0"/>
              <a:t> </a:t>
            </a:r>
            <a:r>
              <a:rPr lang="lv-LV" dirty="0" err="1"/>
              <a:t>jaunuokī</a:t>
            </a:r>
            <a:r>
              <a:rPr lang="lv-LV" dirty="0"/>
              <a:t> konkursa </a:t>
            </a:r>
            <a:r>
              <a:rPr lang="lv-LV" dirty="0" err="1"/>
              <a:t>daleibnīki</a:t>
            </a:r>
            <a:r>
              <a:rPr lang="lv-LV" dirty="0"/>
              <a:t> (9 </a:t>
            </a:r>
            <a:r>
              <a:rPr lang="lv-LV" dirty="0" err="1"/>
              <a:t>leidz</a:t>
            </a:r>
            <a:r>
              <a:rPr lang="lv-LV" dirty="0"/>
              <a:t> 16 godi). </a:t>
            </a:r>
            <a:r>
              <a:rPr lang="lv-LV" dirty="0" err="1"/>
              <a:t>Kotrs</a:t>
            </a:r>
            <a:r>
              <a:rPr lang="lv-LV" dirty="0"/>
              <a:t> </a:t>
            </a:r>
            <a:r>
              <a:rPr lang="lv-LV" dirty="0" err="1"/>
              <a:t>daleibnīks</a:t>
            </a:r>
            <a:r>
              <a:rPr lang="lv-LV" dirty="0"/>
              <a:t> </a:t>
            </a:r>
            <a:r>
              <a:rPr lang="lv-LV" dirty="0" err="1"/>
              <a:t>sajēme</a:t>
            </a:r>
            <a:r>
              <a:rPr lang="lv-LV" dirty="0"/>
              <a:t> </a:t>
            </a:r>
            <a:r>
              <a:rPr lang="lv-LV" dirty="0" err="1"/>
              <a:t>duovonenis</a:t>
            </a:r>
            <a:r>
              <a:rPr lang="lv-LV" dirty="0"/>
              <a:t>, bet </a:t>
            </a:r>
            <a:r>
              <a:rPr lang="lv-LV" dirty="0" err="1"/>
              <a:t>Jaunūs</a:t>
            </a:r>
            <a:r>
              <a:rPr lang="lv-LV" dirty="0"/>
              <a:t> </a:t>
            </a:r>
            <a:r>
              <a:rPr lang="lv-LV" dirty="0" err="1"/>
              <a:t>literatu</a:t>
            </a:r>
            <a:r>
              <a:rPr lang="lv-LV" dirty="0"/>
              <a:t> </a:t>
            </a:r>
            <a:r>
              <a:rPr lang="lv-LV" dirty="0" err="1"/>
              <a:t>kūpa</a:t>
            </a:r>
            <a:r>
              <a:rPr lang="lv-LV" dirty="0"/>
              <a:t> – </a:t>
            </a:r>
            <a:r>
              <a:rPr lang="lv-LV" dirty="0" err="1"/>
              <a:t>duovonu</a:t>
            </a:r>
            <a:r>
              <a:rPr lang="lv-LV" dirty="0"/>
              <a:t> karti 100 EUR </a:t>
            </a:r>
            <a:r>
              <a:rPr lang="lv-LV" dirty="0" err="1"/>
              <a:t>vierteibā</a:t>
            </a:r>
            <a:r>
              <a:rPr lang="lv-LV" dirty="0"/>
              <a:t> veikalā “Liesma” nu </a:t>
            </a:r>
            <a:r>
              <a:rPr lang="lv-LV" dirty="0" err="1"/>
              <a:t>Nautrānu</a:t>
            </a:r>
            <a:r>
              <a:rPr lang="lv-LV" dirty="0"/>
              <a:t> </a:t>
            </a:r>
            <a:r>
              <a:rPr lang="lv-LV" dirty="0" err="1"/>
              <a:t>pogosta</a:t>
            </a:r>
            <a:r>
              <a:rPr lang="lv-LV" dirty="0"/>
              <a:t> </a:t>
            </a:r>
            <a:r>
              <a:rPr lang="lv-LV" dirty="0" err="1"/>
              <a:t>puorvaļdis</a:t>
            </a:r>
            <a:endParaRPr lang="lv-LV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B2F3F7-F076-4F39-9247-26ABA5B4D81F}"/>
              </a:ext>
            </a:extLst>
          </p:cNvPr>
          <p:cNvSpPr txBox="1"/>
          <p:nvPr/>
        </p:nvSpPr>
        <p:spPr>
          <a:xfrm>
            <a:off x="6096000" y="104289"/>
            <a:ext cx="4921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err="1"/>
              <a:t>Literatu</a:t>
            </a:r>
            <a:r>
              <a:rPr lang="lv-LV" sz="2800" b="1" dirty="0"/>
              <a:t> konkursa </a:t>
            </a:r>
            <a:r>
              <a:rPr lang="lv-LV" sz="2800" b="1" dirty="0" err="1"/>
              <a:t>rezultati</a:t>
            </a:r>
            <a:endParaRPr lang="en-US" sz="2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770D2C-28C2-48B0-8D8A-8D65372A2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5" y="395117"/>
            <a:ext cx="4852350" cy="4647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33C2F7-4ADF-4ABA-9B3F-C7FAF4176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5" y="944122"/>
            <a:ext cx="2103023" cy="2324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BE333D-FB2A-4B71-9504-A85C6D738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10" y="1197642"/>
            <a:ext cx="1306648" cy="1961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BB012A-3DEF-4F2C-8A80-011FAC699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8" y="3699160"/>
            <a:ext cx="2499962" cy="1665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67475F-8041-470F-A3CA-74C9B73DFF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53" y="3723824"/>
            <a:ext cx="2499962" cy="1665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7D7089B-06F2-4647-9F55-0D2FD97F8130}"/>
              </a:ext>
            </a:extLst>
          </p:cNvPr>
          <p:cNvSpPr txBox="1"/>
          <p:nvPr/>
        </p:nvSpPr>
        <p:spPr>
          <a:xfrm>
            <a:off x="3117725" y="3127248"/>
            <a:ext cx="204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Atzineib</a:t>
            </a:r>
            <a:r>
              <a:rPr lang="lv-LV" sz="1200" dirty="0" err="1"/>
              <a:t>ys</a:t>
            </a:r>
            <a:r>
              <a:rPr lang="en-US" sz="1200" dirty="0"/>
              <a:t> </a:t>
            </a:r>
            <a:r>
              <a:rPr lang="en-US" sz="1200" dirty="0" err="1"/>
              <a:t>nominacejā</a:t>
            </a:r>
            <a:r>
              <a:rPr lang="lv-LV" sz="1200" dirty="0"/>
              <a:t> </a:t>
            </a:r>
            <a:r>
              <a:rPr lang="en-US" sz="1200" dirty="0"/>
              <a:t>“</a:t>
            </a:r>
            <a:r>
              <a:rPr lang="en-US" sz="1200" dirty="0" err="1"/>
              <a:t>Dzeja</a:t>
            </a:r>
            <a:r>
              <a:rPr lang="en-US" sz="1200" dirty="0"/>
              <a:t>” </a:t>
            </a:r>
            <a:r>
              <a:rPr lang="en-US" sz="1200" dirty="0" err="1"/>
              <a:t>saniemieja</a:t>
            </a:r>
            <a:r>
              <a:rPr lang="en-US" sz="1200" dirty="0"/>
              <a:t>: </a:t>
            </a:r>
            <a:r>
              <a:rPr lang="en-US" sz="1200" dirty="0" err="1"/>
              <a:t>Ilze</a:t>
            </a:r>
            <a:r>
              <a:rPr lang="en-US" sz="1200" dirty="0"/>
              <a:t> </a:t>
            </a:r>
            <a:r>
              <a:rPr lang="en-US" sz="1200" dirty="0" err="1"/>
              <a:t>Vovka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C83205-7A81-49BB-AE75-7C950B66C320}"/>
              </a:ext>
            </a:extLst>
          </p:cNvPr>
          <p:cNvSpPr txBox="1"/>
          <p:nvPr/>
        </p:nvSpPr>
        <p:spPr>
          <a:xfrm>
            <a:off x="170871" y="5380026"/>
            <a:ext cx="242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 err="1"/>
              <a:t>Rykovys</a:t>
            </a:r>
            <a:r>
              <a:rPr lang="lv-LV" sz="1200" dirty="0"/>
              <a:t> </a:t>
            </a:r>
            <a:r>
              <a:rPr lang="lv-LV" sz="1200" dirty="0" err="1"/>
              <a:t>Jaunūs</a:t>
            </a:r>
            <a:r>
              <a:rPr lang="lv-LV" sz="1200" dirty="0"/>
              <a:t> </a:t>
            </a:r>
            <a:r>
              <a:rPr lang="lv-LV" sz="1200" dirty="0" err="1"/>
              <a:t>literatu</a:t>
            </a:r>
            <a:r>
              <a:rPr lang="lv-LV" sz="1200" dirty="0"/>
              <a:t> </a:t>
            </a:r>
            <a:r>
              <a:rPr lang="lv-LV" sz="1200" dirty="0" err="1"/>
              <a:t>kūpa</a:t>
            </a:r>
            <a:r>
              <a:rPr lang="lv-LV" sz="1200" dirty="0"/>
              <a:t> «Dzejis garša»</a:t>
            </a:r>
            <a:endParaRPr 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C5B5F7-731A-4DE5-A3EC-CD1E6BBA640C}"/>
              </a:ext>
            </a:extLst>
          </p:cNvPr>
          <p:cNvSpPr txBox="1"/>
          <p:nvPr/>
        </p:nvSpPr>
        <p:spPr>
          <a:xfrm>
            <a:off x="2585393" y="5348428"/>
            <a:ext cx="2901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/>
              <a:t>Konkursa </a:t>
            </a:r>
            <a:r>
              <a:rPr lang="lv-LV" sz="1200" dirty="0" err="1"/>
              <a:t>dorbu</a:t>
            </a:r>
            <a:r>
              <a:rPr lang="lv-LV" sz="1200" dirty="0"/>
              <a:t> </a:t>
            </a:r>
            <a:r>
              <a:rPr lang="lv-LV" sz="1200" dirty="0" err="1"/>
              <a:t>viertiešonys</a:t>
            </a:r>
            <a:r>
              <a:rPr lang="lv-LV" sz="1200" dirty="0"/>
              <a:t> </a:t>
            </a:r>
            <a:r>
              <a:rPr lang="lv-LV" sz="1200" dirty="0" err="1"/>
              <a:t>komiseja</a:t>
            </a:r>
            <a:r>
              <a:rPr lang="lv-LV" sz="1200" dirty="0"/>
              <a:t> – Veronika </a:t>
            </a:r>
            <a:r>
              <a:rPr lang="lv-LV" sz="1200" dirty="0" err="1"/>
              <a:t>Dundure</a:t>
            </a:r>
            <a:r>
              <a:rPr lang="lv-LV" sz="1200" dirty="0"/>
              <a:t>, Anna Rancāne, Ilga </a:t>
            </a:r>
            <a:r>
              <a:rPr lang="lv-LV" sz="1200" dirty="0" err="1"/>
              <a:t>Šuplinska</a:t>
            </a:r>
            <a:r>
              <a:rPr lang="lv-LV" sz="1200" dirty="0"/>
              <a:t>  i </a:t>
            </a:r>
            <a:r>
              <a:rPr lang="lv-LV" sz="1200" dirty="0" err="1"/>
              <a:t>nominaceju</a:t>
            </a:r>
            <a:r>
              <a:rPr lang="lv-LV" sz="1200" dirty="0"/>
              <a:t> “</a:t>
            </a:r>
            <a:r>
              <a:rPr lang="lv-LV" sz="1200" dirty="0" err="1"/>
              <a:t>Bārnu</a:t>
            </a:r>
            <a:r>
              <a:rPr lang="lv-LV" sz="1200" dirty="0"/>
              <a:t> </a:t>
            </a:r>
            <a:r>
              <a:rPr lang="lv-LV" sz="1200" dirty="0" err="1"/>
              <a:t>literatura</a:t>
            </a:r>
            <a:r>
              <a:rPr lang="lv-LV" sz="1200" dirty="0"/>
              <a:t>” i “</a:t>
            </a:r>
            <a:r>
              <a:rPr lang="lv-LV" sz="1200" dirty="0" err="1"/>
              <a:t>Latgaliskuos</a:t>
            </a:r>
            <a:r>
              <a:rPr lang="lv-LV" sz="1200" dirty="0"/>
              <a:t> </a:t>
            </a:r>
            <a:r>
              <a:rPr lang="lv-LV" sz="1200" dirty="0" err="1"/>
              <a:t>vierteibys</a:t>
            </a:r>
            <a:r>
              <a:rPr lang="lv-LV" sz="1200" dirty="0"/>
              <a:t>” saniemieja Aelita Andrejeva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928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8B539-BC97-4D1A-9805-E64C783F7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94FECC-6709-41CA-B76E-3045BC9AF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0" y="648851"/>
            <a:ext cx="4292001" cy="6071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003EF8-8FEF-4A39-BB05-428BE7CA82FF}"/>
              </a:ext>
            </a:extLst>
          </p:cNvPr>
          <p:cNvSpPr txBox="1"/>
          <p:nvPr/>
        </p:nvSpPr>
        <p:spPr>
          <a:xfrm>
            <a:off x="372862" y="106532"/>
            <a:ext cx="450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err="1"/>
              <a:t>Pasuokuma</a:t>
            </a:r>
            <a:r>
              <a:rPr lang="lv-LV" sz="2800" b="1" dirty="0"/>
              <a:t> afiša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B600C-2960-4C13-A02B-3FF89FB044CF}"/>
              </a:ext>
            </a:extLst>
          </p:cNvPr>
          <p:cNvSpPr txBox="1"/>
          <p:nvPr/>
        </p:nvSpPr>
        <p:spPr>
          <a:xfrm>
            <a:off x="5471604" y="368142"/>
            <a:ext cx="63475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err="1"/>
              <a:t>Pīminis</a:t>
            </a:r>
            <a:r>
              <a:rPr lang="lv-LV" dirty="0"/>
              <a:t> </a:t>
            </a:r>
            <a:r>
              <a:rPr lang="lv-LV" dirty="0" err="1"/>
              <a:t>breidī</a:t>
            </a:r>
            <a:r>
              <a:rPr lang="lv-LV" dirty="0"/>
              <a:t> </a:t>
            </a:r>
            <a:r>
              <a:rPr lang="lv-LV" dirty="0" err="1"/>
              <a:t>Desetnīku</a:t>
            </a:r>
            <a:r>
              <a:rPr lang="lv-LV" dirty="0"/>
              <a:t> </a:t>
            </a:r>
            <a:r>
              <a:rPr lang="lv-LV" dirty="0" err="1"/>
              <a:t>kopūs</a:t>
            </a:r>
            <a:r>
              <a:rPr lang="lv-LV" dirty="0"/>
              <a:t> ar </a:t>
            </a:r>
            <a:r>
              <a:rPr lang="lv-LV" dirty="0" err="1"/>
              <a:t>sirsneigom</a:t>
            </a:r>
            <a:r>
              <a:rPr lang="lv-LV" dirty="0"/>
              <a:t> dzejis </a:t>
            </a:r>
            <a:r>
              <a:rPr lang="lv-LV" dirty="0" err="1"/>
              <a:t>ryndom</a:t>
            </a:r>
            <a:r>
              <a:rPr lang="lv-LV" dirty="0"/>
              <a:t> i </a:t>
            </a:r>
            <a:r>
              <a:rPr lang="lv-LV" dirty="0" err="1"/>
              <a:t>breineigom</a:t>
            </a:r>
            <a:r>
              <a:rPr lang="lv-LV" dirty="0"/>
              <a:t> </a:t>
            </a:r>
            <a:r>
              <a:rPr lang="lv-LV" dirty="0" err="1"/>
              <a:t>dzīsmem</a:t>
            </a:r>
            <a:r>
              <a:rPr lang="lv-LV" dirty="0"/>
              <a:t> </a:t>
            </a:r>
            <a:r>
              <a:rPr lang="lv-LV" dirty="0" err="1"/>
              <a:t>Nautrānu</a:t>
            </a:r>
            <a:r>
              <a:rPr lang="lv-LV" dirty="0"/>
              <a:t> </a:t>
            </a:r>
            <a:r>
              <a:rPr lang="lv-LV" dirty="0" err="1"/>
              <a:t>vydsškolys</a:t>
            </a:r>
            <a:r>
              <a:rPr lang="lv-LV" dirty="0"/>
              <a:t> </a:t>
            </a:r>
            <a:r>
              <a:rPr lang="lv-LV" dirty="0" err="1"/>
              <a:t>školuotuoji</a:t>
            </a:r>
            <a:r>
              <a:rPr lang="lv-LV" dirty="0"/>
              <a:t> Nellija Žogota, </a:t>
            </a:r>
            <a:r>
              <a:rPr lang="lv-LV" dirty="0" err="1"/>
              <a:t>Irena</a:t>
            </a:r>
            <a:r>
              <a:rPr lang="lv-LV" dirty="0"/>
              <a:t> Rancāne i Ivars </a:t>
            </a:r>
            <a:r>
              <a:rPr lang="lv-LV" dirty="0" err="1"/>
              <a:t>Rjabovskis</a:t>
            </a:r>
            <a:r>
              <a:rPr lang="lv-LV" dirty="0"/>
              <a:t> </a:t>
            </a:r>
            <a:r>
              <a:rPr lang="lv-LV" dirty="0" err="1"/>
              <a:t>gūdynuoja</a:t>
            </a:r>
            <a:r>
              <a:rPr lang="lv-LV" dirty="0"/>
              <a:t> </a:t>
            </a:r>
            <a:r>
              <a:rPr lang="lv-LV" dirty="0" err="1"/>
              <a:t>dzejnīka</a:t>
            </a:r>
            <a:r>
              <a:rPr lang="lv-LV" dirty="0"/>
              <a:t> </a:t>
            </a:r>
            <a:r>
              <a:rPr lang="lv-LV" dirty="0" err="1"/>
              <a:t>pīmiņu</a:t>
            </a:r>
            <a:r>
              <a:rPr lang="lv-LV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err="1"/>
              <a:t>Veiru</a:t>
            </a:r>
            <a:r>
              <a:rPr lang="lv-LV" dirty="0"/>
              <a:t> </a:t>
            </a:r>
            <a:r>
              <a:rPr lang="lv-LV" dirty="0" err="1"/>
              <a:t>kuors</a:t>
            </a:r>
            <a:r>
              <a:rPr lang="lv-LV" dirty="0"/>
              <a:t> “</a:t>
            </a:r>
            <a:r>
              <a:rPr lang="lv-LV" dirty="0" err="1"/>
              <a:t>Graidi</a:t>
            </a:r>
            <a:r>
              <a:rPr lang="lv-LV" dirty="0"/>
              <a:t>” </a:t>
            </a:r>
            <a:r>
              <a:rPr lang="lv-LV" dirty="0" err="1"/>
              <a:t>beja</a:t>
            </a:r>
            <a:r>
              <a:rPr lang="lv-LV" dirty="0"/>
              <a:t> </a:t>
            </a:r>
            <a:r>
              <a:rPr lang="lv-LV" dirty="0" err="1"/>
              <a:t>sagatavuojs</a:t>
            </a:r>
            <a:r>
              <a:rPr lang="lv-LV" dirty="0"/>
              <a:t> plašu koncertprogrammu: latgalīšu autoru </a:t>
            </a:r>
            <a:r>
              <a:rPr lang="lv-LV" dirty="0" err="1"/>
              <a:t>dzīsmis</a:t>
            </a:r>
            <a:r>
              <a:rPr lang="lv-LV" dirty="0"/>
              <a:t>, </a:t>
            </a:r>
            <a:r>
              <a:rPr lang="lv-LV" dirty="0" err="1"/>
              <a:t>tautys</a:t>
            </a:r>
            <a:r>
              <a:rPr lang="lv-LV" dirty="0"/>
              <a:t> </a:t>
            </a:r>
            <a:r>
              <a:rPr lang="lv-LV" dirty="0" err="1"/>
              <a:t>dzīsmis</a:t>
            </a:r>
            <a:r>
              <a:rPr lang="lv-LV" dirty="0"/>
              <a:t>, Pītera </a:t>
            </a:r>
            <a:r>
              <a:rPr lang="lv-LV" dirty="0" err="1"/>
              <a:t>Jurcena</a:t>
            </a:r>
            <a:r>
              <a:rPr lang="lv-LV" dirty="0"/>
              <a:t> dzeju, kū </a:t>
            </a:r>
            <a:r>
              <a:rPr lang="lv-LV" dirty="0" err="1"/>
              <a:t>laseja</a:t>
            </a:r>
            <a:r>
              <a:rPr lang="lv-LV" dirty="0"/>
              <a:t> Oskars </a:t>
            </a:r>
            <a:r>
              <a:rPr lang="lv-LV" dirty="0" err="1"/>
              <a:t>Lustiks</a:t>
            </a:r>
            <a:r>
              <a:rPr lang="lv-LV" dirty="0"/>
              <a:t>. </a:t>
            </a:r>
            <a:r>
              <a:rPr lang="lv-LV" dirty="0" err="1"/>
              <a:t>Kuors</a:t>
            </a:r>
            <a:r>
              <a:rPr lang="lv-LV" dirty="0"/>
              <a:t> i </a:t>
            </a:r>
            <a:r>
              <a:rPr lang="lv-LV" dirty="0" err="1"/>
              <a:t>skateituoji</a:t>
            </a:r>
            <a:r>
              <a:rPr lang="lv-LV" dirty="0"/>
              <a:t> </a:t>
            </a:r>
            <a:r>
              <a:rPr lang="lv-LV" dirty="0" err="1"/>
              <a:t>sasadzīduoja</a:t>
            </a:r>
            <a:r>
              <a:rPr lang="lv-LV" dirty="0"/>
              <a:t> </a:t>
            </a:r>
            <a:r>
              <a:rPr lang="lv-LV" dirty="0" err="1"/>
              <a:t>Latgolai</a:t>
            </a:r>
            <a:r>
              <a:rPr lang="lv-LV" dirty="0"/>
              <a:t> i </a:t>
            </a:r>
            <a:r>
              <a:rPr lang="lv-LV" dirty="0" err="1"/>
              <a:t>Nautrānim</a:t>
            </a:r>
            <a:r>
              <a:rPr lang="lv-LV" dirty="0"/>
              <a:t> tik </a:t>
            </a:r>
            <a:r>
              <a:rPr lang="lv-LV" dirty="0" err="1"/>
              <a:t>ļūti</a:t>
            </a:r>
            <a:r>
              <a:rPr lang="lv-LV" dirty="0"/>
              <a:t> </a:t>
            </a:r>
            <a:r>
              <a:rPr lang="lv-LV" dirty="0" err="1"/>
              <a:t>nuzeimeiguos</a:t>
            </a:r>
            <a:r>
              <a:rPr lang="lv-LV" dirty="0"/>
              <a:t> </a:t>
            </a:r>
            <a:r>
              <a:rPr lang="lv-LV" dirty="0" err="1"/>
              <a:t>dzīsmēs</a:t>
            </a:r>
            <a:r>
              <a:rPr lang="lv-LV" dirty="0"/>
              <a:t> – “</a:t>
            </a:r>
            <a:r>
              <a:rPr lang="lv-LV" dirty="0" err="1"/>
              <a:t>Skaidruo</a:t>
            </a:r>
            <a:r>
              <a:rPr lang="lv-LV" dirty="0"/>
              <a:t> </a:t>
            </a:r>
            <a:r>
              <a:rPr lang="lv-LV" dirty="0" err="1"/>
              <a:t>volūda</a:t>
            </a:r>
            <a:r>
              <a:rPr lang="lv-LV" dirty="0"/>
              <a:t>” i “</a:t>
            </a:r>
            <a:r>
              <a:rPr lang="lv-LV" dirty="0" err="1"/>
              <a:t>Vuolyudzeite</a:t>
            </a:r>
            <a:r>
              <a:rPr lang="lv-LV" dirty="0"/>
              <a:t>”.  </a:t>
            </a:r>
            <a:r>
              <a:rPr lang="lv-LV" dirty="0" err="1"/>
              <a:t>Sovvaļnīka</a:t>
            </a:r>
            <a:r>
              <a:rPr lang="lv-LV" dirty="0"/>
              <a:t> i Mareka </a:t>
            </a:r>
            <a:r>
              <a:rPr lang="lv-LV" dirty="0" err="1"/>
              <a:t>Gusāna</a:t>
            </a:r>
            <a:r>
              <a:rPr lang="lv-LV" dirty="0"/>
              <a:t> </a:t>
            </a:r>
            <a:r>
              <a:rPr lang="lv-LV" dirty="0" err="1"/>
              <a:t>repertuarā</a:t>
            </a:r>
            <a:r>
              <a:rPr lang="lv-LV" dirty="0"/>
              <a:t> </a:t>
            </a:r>
            <a:r>
              <a:rPr lang="lv-LV" dirty="0" err="1"/>
              <a:t>beja</a:t>
            </a:r>
            <a:r>
              <a:rPr lang="lv-LV" dirty="0"/>
              <a:t> daudzi </a:t>
            </a:r>
            <a:r>
              <a:rPr lang="lv-LV" dirty="0" err="1"/>
              <a:t>dzīšmu</a:t>
            </a:r>
            <a:r>
              <a:rPr lang="lv-LV" dirty="0"/>
              <a:t> ar Pītera </a:t>
            </a:r>
            <a:r>
              <a:rPr lang="lv-LV" dirty="0" err="1"/>
              <a:t>Jurceņa</a:t>
            </a:r>
            <a:r>
              <a:rPr lang="lv-LV" dirty="0"/>
              <a:t> </a:t>
            </a:r>
            <a:r>
              <a:rPr lang="lv-LV" dirty="0" err="1"/>
              <a:t>vuordim</a:t>
            </a:r>
            <a:r>
              <a:rPr lang="lv-LV" dirty="0"/>
              <a:t>.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79B975-D069-4C8A-BCAF-C566587A6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88" y="1339308"/>
            <a:ext cx="2223855" cy="1667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88909B-0506-4AE6-B9E8-8250D06EFE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147" y="4827561"/>
            <a:ext cx="2824913" cy="18018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CC822E-F608-4FFA-A40E-1C335C645A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91" y="4811592"/>
            <a:ext cx="2757616" cy="180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0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87DC7-BB76-4721-8819-E64EFBFD7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40E921-0BFF-42A1-87FC-B93663095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5" y="178305"/>
            <a:ext cx="2755398" cy="3044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4C335-BF7B-424D-9886-B22FAC65E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6" y="89912"/>
            <a:ext cx="4572009" cy="32217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3046C3-86D0-41CA-9D72-554A755C1522}"/>
              </a:ext>
            </a:extLst>
          </p:cNvPr>
          <p:cNvSpPr/>
          <p:nvPr/>
        </p:nvSpPr>
        <p:spPr>
          <a:xfrm>
            <a:off x="3276392" y="2844225"/>
            <a:ext cx="4868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Projekta</a:t>
            </a:r>
            <a:r>
              <a:rPr lang="en-US" sz="3200" b="1" dirty="0"/>
              <a:t> </a:t>
            </a:r>
            <a:r>
              <a:rPr lang="en-US" sz="3200" b="1" dirty="0" err="1"/>
              <a:t>kvalitatīv</a:t>
            </a:r>
            <a:r>
              <a:rPr lang="lv-LV" sz="3200" b="1" dirty="0"/>
              <a:t>ī</a:t>
            </a:r>
            <a:r>
              <a:rPr lang="en-US" sz="3200" b="1" dirty="0"/>
              <a:t> </a:t>
            </a:r>
            <a:r>
              <a:rPr lang="en-US" sz="3200" b="1" dirty="0" err="1"/>
              <a:t>rezult</a:t>
            </a:r>
            <a:r>
              <a:rPr lang="lv-LV" sz="3200" b="1" dirty="0"/>
              <a:t>a</a:t>
            </a:r>
            <a:r>
              <a:rPr lang="en-US" sz="3200" b="1" dirty="0"/>
              <a:t>t</a:t>
            </a:r>
            <a:r>
              <a:rPr lang="lv-LV" sz="3200" b="1" dirty="0"/>
              <a:t>i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F0D283-35CD-46B6-9C87-70B2558794E0}"/>
              </a:ext>
            </a:extLst>
          </p:cNvPr>
          <p:cNvSpPr txBox="1"/>
          <p:nvPr/>
        </p:nvSpPr>
        <p:spPr>
          <a:xfrm>
            <a:off x="786637" y="4032499"/>
            <a:ext cx="984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Projekta</a:t>
            </a:r>
            <a:r>
              <a:rPr lang="en-US" sz="2400" dirty="0"/>
              <a:t> </a:t>
            </a:r>
            <a:r>
              <a:rPr lang="en-US" sz="2400" dirty="0" err="1"/>
              <a:t>rezult</a:t>
            </a:r>
            <a:r>
              <a:rPr lang="lv-LV" sz="2400" dirty="0"/>
              <a:t>a</a:t>
            </a:r>
            <a:r>
              <a:rPr lang="en-US" sz="2400" dirty="0" err="1"/>
              <a:t>tā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 rad</a:t>
            </a:r>
            <a:r>
              <a:rPr lang="lv-LV" sz="2400" dirty="0" err="1"/>
              <a:t>ei</a:t>
            </a:r>
            <a:r>
              <a:rPr lang="en-US" sz="2400" dirty="0"/>
              <a:t>ta </a:t>
            </a:r>
            <a:r>
              <a:rPr lang="en-US" sz="2400" dirty="0" err="1"/>
              <a:t>jauna</a:t>
            </a:r>
            <a:r>
              <a:rPr lang="en-US" sz="2400" dirty="0"/>
              <a:t> </a:t>
            </a:r>
            <a:r>
              <a:rPr lang="en-US" sz="2400" dirty="0" err="1"/>
              <a:t>Pīterdīn</a:t>
            </a:r>
            <a:r>
              <a:rPr lang="lv-LV" sz="2400" dirty="0"/>
              <a:t>y</a:t>
            </a:r>
            <a:r>
              <a:rPr lang="en-US" sz="2400" dirty="0"/>
              <a:t>s </a:t>
            </a:r>
            <a:r>
              <a:rPr lang="en-US" sz="2400" dirty="0" err="1"/>
              <a:t>koncertprogramma</a:t>
            </a:r>
            <a:r>
              <a:rPr lang="en-US" sz="2400" dirty="0"/>
              <a:t>, </a:t>
            </a:r>
            <a:r>
              <a:rPr lang="en-US" sz="2400" dirty="0" err="1"/>
              <a:t>konkursa</a:t>
            </a:r>
            <a:r>
              <a:rPr lang="en-US" sz="2400" dirty="0"/>
              <a:t> </a:t>
            </a:r>
            <a:r>
              <a:rPr lang="en-US" sz="2400" dirty="0" err="1"/>
              <a:t>rezult</a:t>
            </a:r>
            <a:r>
              <a:rPr lang="lv-LV" sz="2400" dirty="0"/>
              <a:t>a</a:t>
            </a:r>
            <a:r>
              <a:rPr lang="en-US" sz="2400" dirty="0" err="1"/>
              <a:t>tā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 rad</a:t>
            </a:r>
            <a:r>
              <a:rPr lang="lv-LV" sz="2400" dirty="0" err="1"/>
              <a:t>ei</a:t>
            </a:r>
            <a:r>
              <a:rPr lang="en-US" sz="2400" dirty="0" err="1"/>
              <a:t>ti</a:t>
            </a:r>
            <a:r>
              <a:rPr lang="en-US" sz="2400" dirty="0"/>
              <a:t> </a:t>
            </a:r>
            <a:r>
              <a:rPr lang="en-US" sz="2400" dirty="0" err="1"/>
              <a:t>jauni</a:t>
            </a:r>
            <a:r>
              <a:rPr lang="en-US" sz="2400" dirty="0"/>
              <a:t> liter</a:t>
            </a:r>
            <a:r>
              <a:rPr lang="lv-LV" sz="2400" dirty="0"/>
              <a:t>a</a:t>
            </a:r>
            <a:r>
              <a:rPr lang="en-US" sz="2400" dirty="0"/>
              <a:t>r</a:t>
            </a:r>
            <a:r>
              <a:rPr lang="lv-LV" sz="2400" dirty="0"/>
              <a:t>ī</a:t>
            </a:r>
            <a:r>
              <a:rPr lang="en-US" sz="2400" dirty="0"/>
              <a:t> d</a:t>
            </a:r>
            <a:r>
              <a:rPr lang="lv-LV" sz="2400" dirty="0"/>
              <a:t>o</a:t>
            </a:r>
            <a:r>
              <a:rPr lang="en-US" sz="2400" dirty="0" err="1"/>
              <a:t>rbi</a:t>
            </a:r>
            <a:r>
              <a:rPr lang="en-US" sz="2400" dirty="0"/>
              <a:t> </a:t>
            </a:r>
            <a:r>
              <a:rPr lang="en-US" sz="2400" dirty="0" err="1"/>
              <a:t>latgal</a:t>
            </a:r>
            <a:r>
              <a:rPr lang="lv-LV" sz="2400" dirty="0"/>
              <a:t>ī</a:t>
            </a:r>
            <a:r>
              <a:rPr lang="en-US" sz="2400" dirty="0" err="1"/>
              <a:t>šu</a:t>
            </a:r>
            <a:r>
              <a:rPr lang="en-US" sz="2400" dirty="0"/>
              <a:t> v</a:t>
            </a:r>
            <a:r>
              <a:rPr lang="lv-LV" sz="2400" dirty="0"/>
              <a:t>o</a:t>
            </a:r>
            <a:r>
              <a:rPr lang="en-US" sz="2400" dirty="0"/>
              <a:t>l</a:t>
            </a:r>
            <a:r>
              <a:rPr lang="lv-LV" sz="2400" dirty="0"/>
              <a:t>ū</a:t>
            </a:r>
            <a:r>
              <a:rPr lang="en-US" sz="2400" dirty="0" err="1"/>
              <a:t>dā</a:t>
            </a:r>
            <a:r>
              <a:rPr lang="en-US" sz="2400" dirty="0"/>
              <a:t> </a:t>
            </a:r>
            <a:r>
              <a:rPr lang="en-US" sz="2400" dirty="0" err="1"/>
              <a:t>dzejā</a:t>
            </a:r>
            <a:r>
              <a:rPr lang="en-US" sz="2400" dirty="0"/>
              <a:t>, </a:t>
            </a:r>
            <a:r>
              <a:rPr lang="en-US" sz="2400" dirty="0" err="1"/>
              <a:t>prozā</a:t>
            </a:r>
            <a:r>
              <a:rPr lang="en-US" sz="2400" dirty="0"/>
              <a:t> un b</a:t>
            </a:r>
            <a:r>
              <a:rPr lang="lv-LV" sz="2400" dirty="0"/>
              <a:t>ā</a:t>
            </a:r>
            <a:r>
              <a:rPr lang="en-US" sz="2400" dirty="0" err="1"/>
              <a:t>rnu</a:t>
            </a:r>
            <a:r>
              <a:rPr lang="en-US" sz="2400" dirty="0"/>
              <a:t> </a:t>
            </a:r>
            <a:r>
              <a:rPr lang="en-US" sz="2400" dirty="0" err="1"/>
              <a:t>literat</a:t>
            </a:r>
            <a:r>
              <a:rPr lang="lv-LV" sz="2400" dirty="0"/>
              <a:t>u</a:t>
            </a:r>
            <a:r>
              <a:rPr lang="en-US" sz="2400" dirty="0" err="1"/>
              <a:t>rā</a:t>
            </a:r>
            <a:r>
              <a:rPr lang="en-US" sz="2400" dirty="0"/>
              <a:t>. </a:t>
            </a:r>
            <a:r>
              <a:rPr lang="en-US" sz="2400" dirty="0" err="1"/>
              <a:t>Ir</a:t>
            </a:r>
            <a:r>
              <a:rPr lang="en-US" sz="2400" dirty="0"/>
              <a:t> </a:t>
            </a:r>
            <a:r>
              <a:rPr lang="en-US" sz="2400" dirty="0" err="1"/>
              <a:t>izveidots</a:t>
            </a:r>
            <a:r>
              <a:rPr lang="en-US" sz="2400" dirty="0"/>
              <a:t> video </a:t>
            </a:r>
            <a:r>
              <a:rPr lang="en-US" sz="2400" dirty="0" err="1"/>
              <a:t>materi</a:t>
            </a:r>
            <a:r>
              <a:rPr lang="lv-LV" sz="2400" dirty="0"/>
              <a:t>a</a:t>
            </a:r>
            <a:r>
              <a:rPr lang="en-US" sz="2400" dirty="0"/>
              <a:t>ls, </a:t>
            </a:r>
            <a:r>
              <a:rPr lang="en-US" sz="2400" dirty="0" err="1"/>
              <a:t>kurš</a:t>
            </a:r>
            <a:r>
              <a:rPr lang="en-US" sz="2400" dirty="0"/>
              <a:t> </a:t>
            </a:r>
            <a:r>
              <a:rPr lang="en-US" sz="2400" dirty="0" err="1"/>
              <a:t>tiks</a:t>
            </a:r>
            <a:r>
              <a:rPr lang="en-US" sz="2400" dirty="0"/>
              <a:t> </a:t>
            </a:r>
            <a:r>
              <a:rPr lang="en-US" sz="2400" dirty="0" err="1"/>
              <a:t>izm</a:t>
            </a:r>
            <a:r>
              <a:rPr lang="lv-LV" sz="2400" dirty="0"/>
              <a:t>o</a:t>
            </a:r>
            <a:r>
              <a:rPr lang="en-US" sz="2400" dirty="0" err="1"/>
              <a:t>nt</a:t>
            </a:r>
            <a:r>
              <a:rPr lang="lv-LV" sz="2400" dirty="0"/>
              <a:t>u</a:t>
            </a:r>
            <a:r>
              <a:rPr lang="en-US" sz="2400" dirty="0" err="1"/>
              <a:t>ots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lv-LV" sz="2400" dirty="0"/>
              <a:t>a</a:t>
            </a:r>
            <a:r>
              <a:rPr lang="en-US" sz="2400" dirty="0"/>
              <a:t>c</a:t>
            </a:r>
            <a:r>
              <a:rPr lang="lv-LV" sz="2400" dirty="0"/>
              <a:t>e</a:t>
            </a:r>
            <a:r>
              <a:rPr lang="en-US" sz="2400" dirty="0"/>
              <a:t>j</a:t>
            </a:r>
            <a:r>
              <a:rPr lang="lv-LV" sz="2400" dirty="0"/>
              <a:t>o</a:t>
            </a:r>
            <a:r>
              <a:rPr lang="en-US" sz="2400" dirty="0"/>
              <a:t>m un </a:t>
            </a:r>
            <a:r>
              <a:rPr lang="en-US" sz="2400" dirty="0" err="1"/>
              <a:t>veid</a:t>
            </a:r>
            <a:r>
              <a:rPr lang="lv-LV" sz="2400" dirty="0"/>
              <a:t>u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videoarh</a:t>
            </a:r>
            <a:r>
              <a:rPr lang="lv-LV" sz="2400" dirty="0"/>
              <a:t>i</a:t>
            </a:r>
            <a:r>
              <a:rPr lang="en-US" sz="2400" dirty="0"/>
              <a:t>vu.</a:t>
            </a:r>
          </a:p>
        </p:txBody>
      </p:sp>
    </p:spTree>
    <p:extLst>
      <p:ext uri="{BB962C8B-B14F-4D97-AF65-F5344CB8AC3E}">
        <p14:creationId xmlns:p14="http://schemas.microsoft.com/office/powerpoint/2010/main" val="92194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D9A48-A9A5-4030-A61A-CF893F269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F6EDA9-F04F-40F6-98F4-42556D58C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8" y="87367"/>
            <a:ext cx="2755398" cy="3044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039B7-DD1A-4097-9F69-B78CDB1E9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17" y="87367"/>
            <a:ext cx="4572009" cy="32217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1D77DE-0B42-49B9-B80C-9C678121F1CC}"/>
              </a:ext>
            </a:extLst>
          </p:cNvPr>
          <p:cNvSpPr/>
          <p:nvPr/>
        </p:nvSpPr>
        <p:spPr>
          <a:xfrm>
            <a:off x="3415426" y="2656461"/>
            <a:ext cx="5126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Projekta</a:t>
            </a:r>
            <a:r>
              <a:rPr lang="en-US" sz="3200" b="1" dirty="0"/>
              <a:t> </a:t>
            </a:r>
            <a:r>
              <a:rPr lang="en-US" sz="3200" b="1" dirty="0" err="1"/>
              <a:t>kvantitatīv</a:t>
            </a:r>
            <a:r>
              <a:rPr lang="lv-LV" sz="3200" b="1" dirty="0"/>
              <a:t>ī</a:t>
            </a:r>
            <a:r>
              <a:rPr lang="en-US" sz="3200" b="1" dirty="0"/>
              <a:t> </a:t>
            </a:r>
            <a:r>
              <a:rPr lang="en-US" sz="3200" b="1" dirty="0" err="1"/>
              <a:t>rezult</a:t>
            </a:r>
            <a:r>
              <a:rPr lang="lv-LV" sz="3200" b="1" dirty="0"/>
              <a:t>a</a:t>
            </a:r>
            <a:r>
              <a:rPr lang="en-US" sz="3200" b="1" dirty="0"/>
              <a:t>t</a:t>
            </a:r>
            <a:r>
              <a:rPr lang="lv-LV" sz="3200" b="1" dirty="0"/>
              <a:t>i</a:t>
            </a:r>
            <a:endParaRPr lang="en-US" sz="3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225351-6FF4-4253-983B-CC185840B55C}"/>
              </a:ext>
            </a:extLst>
          </p:cNvPr>
          <p:cNvSpPr/>
          <p:nvPr/>
        </p:nvSpPr>
        <p:spPr>
          <a:xfrm>
            <a:off x="1760739" y="3429000"/>
            <a:ext cx="72500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1. pas</a:t>
            </a:r>
            <a:r>
              <a:rPr lang="lv-LV" sz="2400" dirty="0" err="1"/>
              <a:t>uo</a:t>
            </a:r>
            <a:r>
              <a:rPr lang="en-US" sz="2400" dirty="0" err="1"/>
              <a:t>kums</a:t>
            </a:r>
            <a:r>
              <a:rPr lang="lv-LV" sz="2400" dirty="0"/>
              <a:t>;</a:t>
            </a:r>
            <a:r>
              <a:rPr lang="en-US" sz="2400" dirty="0"/>
              <a:t> </a:t>
            </a:r>
            <a:endParaRPr lang="lv-LV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</a:t>
            </a:r>
            <a:r>
              <a:rPr lang="lv-LV" sz="24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autoru</a:t>
            </a:r>
            <a:r>
              <a:rPr lang="en-US" sz="2400" dirty="0"/>
              <a:t> liter</a:t>
            </a:r>
            <a:r>
              <a:rPr lang="lv-LV" sz="2400" dirty="0"/>
              <a:t>a</a:t>
            </a:r>
            <a:r>
              <a:rPr lang="en-US" sz="2400" dirty="0"/>
              <a:t>r</a:t>
            </a:r>
            <a:r>
              <a:rPr lang="lv-LV" sz="2400" dirty="0"/>
              <a:t>ī</a:t>
            </a:r>
            <a:r>
              <a:rPr lang="en-US" sz="2400" dirty="0"/>
              <a:t> d</a:t>
            </a:r>
            <a:r>
              <a:rPr lang="lv-LV" sz="2400" dirty="0"/>
              <a:t>o</a:t>
            </a:r>
            <a:r>
              <a:rPr lang="en-US" sz="2400" dirty="0" err="1"/>
              <a:t>rbi</a:t>
            </a:r>
            <a:r>
              <a:rPr lang="en-US" sz="2400" dirty="0"/>
              <a:t> </a:t>
            </a:r>
            <a:r>
              <a:rPr lang="en-US" sz="2400" dirty="0" err="1"/>
              <a:t>latgal</a:t>
            </a:r>
            <a:r>
              <a:rPr lang="lv-LV" sz="2400" dirty="0"/>
              <a:t>ī</a:t>
            </a:r>
            <a:r>
              <a:rPr lang="en-US" sz="2400" dirty="0" err="1"/>
              <a:t>šu</a:t>
            </a:r>
            <a:r>
              <a:rPr lang="en-US" sz="2400" dirty="0"/>
              <a:t> v</a:t>
            </a:r>
            <a:r>
              <a:rPr lang="lv-LV" sz="2400" dirty="0"/>
              <a:t>o</a:t>
            </a:r>
            <a:r>
              <a:rPr lang="en-US" sz="2400" dirty="0"/>
              <a:t>l</a:t>
            </a:r>
            <a:r>
              <a:rPr lang="lv-LV" sz="2400" dirty="0"/>
              <a:t>ū</a:t>
            </a:r>
            <a:r>
              <a:rPr lang="en-US" sz="2400" dirty="0" err="1"/>
              <a:t>dā</a:t>
            </a:r>
            <a:r>
              <a:rPr lang="lv-LV" sz="2400" dirty="0"/>
              <a:t> </a:t>
            </a:r>
            <a:r>
              <a:rPr lang="en-US" sz="2400" dirty="0" err="1"/>
              <a:t>daž</a:t>
            </a:r>
            <a:r>
              <a:rPr lang="lv-LV" sz="2400" dirty="0"/>
              <a:t>ai</a:t>
            </a:r>
            <a:r>
              <a:rPr lang="en-US" sz="2400" dirty="0"/>
              <a:t>d</a:t>
            </a:r>
            <a:r>
              <a:rPr lang="lv-LV" sz="2400" dirty="0"/>
              <a:t>ū</a:t>
            </a:r>
            <a:r>
              <a:rPr lang="en-US" sz="2400" dirty="0"/>
              <a:t>s </a:t>
            </a:r>
            <a:r>
              <a:rPr lang="en-US" sz="2400" dirty="0" err="1"/>
              <a:t>žanr</a:t>
            </a:r>
            <a:r>
              <a:rPr lang="lv-LV" sz="2400" dirty="0"/>
              <a:t>ū</a:t>
            </a:r>
            <a:r>
              <a:rPr lang="en-US" sz="2400" dirty="0"/>
              <a:t>s, n</a:t>
            </a:r>
            <a:r>
              <a:rPr lang="lv-LV" sz="2400" dirty="0"/>
              <a:t>u</a:t>
            </a:r>
            <a:r>
              <a:rPr lang="en-US" sz="2400" dirty="0"/>
              <a:t> </a:t>
            </a:r>
            <a:r>
              <a:rPr lang="en-US" sz="2400" dirty="0" err="1"/>
              <a:t>kurim</a:t>
            </a:r>
            <a:r>
              <a:rPr lang="en-US" sz="2400" dirty="0"/>
              <a:t> </a:t>
            </a:r>
            <a:r>
              <a:rPr lang="en-US" sz="2400" dirty="0" err="1"/>
              <a:t>nomina</a:t>
            </a:r>
            <a:r>
              <a:rPr lang="lv-LV" sz="2400" dirty="0"/>
              <a:t>n</a:t>
            </a:r>
            <a:r>
              <a:rPr lang="en-US" sz="2400" dirty="0" err="1"/>
              <a:t>tu</a:t>
            </a:r>
            <a:r>
              <a:rPr lang="en-US" sz="2400" dirty="0"/>
              <a:t> d</a:t>
            </a:r>
            <a:r>
              <a:rPr lang="lv-LV" sz="2400" dirty="0"/>
              <a:t>o</a:t>
            </a:r>
            <a:r>
              <a:rPr lang="en-US" sz="2400" dirty="0" err="1"/>
              <a:t>rbi</a:t>
            </a:r>
            <a:r>
              <a:rPr lang="en-US" sz="2400" dirty="0"/>
              <a:t> t</a:t>
            </a:r>
            <a:r>
              <a:rPr lang="lv-LV" sz="2400" dirty="0" err="1"/>
              <a:t>ei</a:t>
            </a:r>
            <a:r>
              <a:rPr lang="en-US" sz="2400" dirty="0"/>
              <a:t>k public</a:t>
            </a:r>
            <a:r>
              <a:rPr lang="lv-LV" sz="2400" dirty="0"/>
              <a:t>ā</a:t>
            </a:r>
            <a:r>
              <a:rPr lang="en-US" sz="2400" dirty="0" err="1"/>
              <a:t>ti</a:t>
            </a:r>
            <a:r>
              <a:rPr lang="en-US" sz="2400" dirty="0"/>
              <a:t> port</a:t>
            </a:r>
            <a:r>
              <a:rPr lang="lv-LV" sz="2400" dirty="0"/>
              <a:t>a</a:t>
            </a:r>
            <a:r>
              <a:rPr lang="en-US" sz="2400" dirty="0" err="1"/>
              <a:t>lā</a:t>
            </a:r>
            <a:r>
              <a:rPr lang="en-US" sz="2400" dirty="0"/>
              <a:t> </a:t>
            </a:r>
            <a:r>
              <a:rPr lang="lv-LV" sz="2400" dirty="0">
                <a:hlinkClick r:id="rId5"/>
              </a:rPr>
              <a:t>www.</a:t>
            </a:r>
            <a:r>
              <a:rPr lang="en-US" sz="2400" dirty="0">
                <a:hlinkClick r:id="rId5"/>
              </a:rPr>
              <a:t>lakuga.lv</a:t>
            </a:r>
            <a:r>
              <a:rPr lang="lv-LV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Pīterdīn</a:t>
            </a:r>
            <a:r>
              <a:rPr lang="lv-LV" sz="2400" dirty="0"/>
              <a:t>y</a:t>
            </a:r>
            <a:r>
              <a:rPr lang="en-US" sz="2400" dirty="0"/>
              <a:t>s </a:t>
            </a:r>
            <a:r>
              <a:rPr lang="en-US" sz="2400" dirty="0" err="1"/>
              <a:t>koncertprogramma</a:t>
            </a:r>
            <a:r>
              <a:rPr lang="lv-LV" sz="2400" dirty="0"/>
              <a:t>;</a:t>
            </a:r>
            <a:r>
              <a:rPr lang="en-US" sz="2400" dirty="0"/>
              <a:t> </a:t>
            </a:r>
            <a:endParaRPr lang="lv-LV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Pas</a:t>
            </a:r>
            <a:r>
              <a:rPr lang="lv-LV" sz="2400" dirty="0" err="1"/>
              <a:t>uo</a:t>
            </a:r>
            <a:r>
              <a:rPr lang="en-US" sz="2400" dirty="0" err="1"/>
              <a:t>kumu</a:t>
            </a:r>
            <a:r>
              <a:rPr lang="en-US" sz="2400" dirty="0"/>
              <a:t> kl</a:t>
            </a:r>
            <a:r>
              <a:rPr lang="lv-LV" sz="2400" dirty="0" err="1"/>
              <a:t>uo</a:t>
            </a:r>
            <a:r>
              <a:rPr lang="en-US" sz="2400" dirty="0"/>
              <a:t>t</a:t>
            </a:r>
            <a:r>
              <a:rPr lang="lv-LV" sz="2400" dirty="0"/>
              <a:t>ī</a:t>
            </a:r>
            <a:r>
              <a:rPr lang="en-US" sz="2400" dirty="0"/>
              <a:t>n</a:t>
            </a:r>
            <a:r>
              <a:rPr lang="lv-LV" sz="2400" dirty="0"/>
              <a:t>ī</a:t>
            </a:r>
            <a:r>
              <a:rPr lang="en-US" sz="2400" dirty="0"/>
              <a:t> </a:t>
            </a:r>
            <a:r>
              <a:rPr lang="en-US" sz="2400" dirty="0" err="1"/>
              <a:t>apmekl</a:t>
            </a:r>
            <a:r>
              <a:rPr lang="lv-LV" sz="2400" dirty="0" err="1"/>
              <a:t>ie</a:t>
            </a:r>
            <a:r>
              <a:rPr lang="en-US" sz="2400" dirty="0"/>
              <a:t>ja 90 c</a:t>
            </a:r>
            <a:r>
              <a:rPr lang="lv-LV" sz="2400" dirty="0"/>
              <a:t>y</a:t>
            </a:r>
            <a:r>
              <a:rPr lang="en-US" sz="2400" dirty="0"/>
              <a:t>lv</a:t>
            </a:r>
            <a:r>
              <a:rPr lang="lv-LV" sz="2400" dirty="0"/>
              <a:t>ā</a:t>
            </a:r>
            <a:r>
              <a:rPr lang="en-US" sz="2400" dirty="0" err="1"/>
              <a:t>ki</a:t>
            </a:r>
            <a:r>
              <a:rPr lang="lv-LV" sz="2400" dirty="0"/>
              <a:t>;</a:t>
            </a:r>
            <a:r>
              <a:rPr lang="en-US" sz="2400" dirty="0"/>
              <a:t> </a:t>
            </a:r>
            <a:endParaRPr lang="lv-LV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konkursā</a:t>
            </a:r>
            <a:r>
              <a:rPr lang="en-US" sz="2400" dirty="0"/>
              <a:t> p</a:t>
            </a:r>
            <a:r>
              <a:rPr lang="lv-LV" sz="2400" dirty="0"/>
              <a:t>īsa</a:t>
            </a:r>
            <a:r>
              <a:rPr lang="en-US" sz="2400" dirty="0"/>
              <a:t>dal</a:t>
            </a:r>
            <a:r>
              <a:rPr lang="lv-LV" sz="2400" dirty="0"/>
              <a:t>e</a:t>
            </a:r>
            <a:r>
              <a:rPr lang="en-US" sz="2400" dirty="0"/>
              <a:t>j</a:t>
            </a:r>
            <a:r>
              <a:rPr lang="lv-LV" sz="2400" dirty="0" err="1"/>
              <a:t>uo</a:t>
            </a:r>
            <a:r>
              <a:rPr lang="en-US" sz="2400" dirty="0"/>
              <a:t>s 1</a:t>
            </a:r>
            <a:r>
              <a:rPr lang="lv-LV" sz="24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autori</a:t>
            </a:r>
            <a:r>
              <a:rPr lang="lv-LV" sz="2400" dirty="0"/>
              <a:t>;</a:t>
            </a:r>
            <a:r>
              <a:rPr lang="en-US" sz="2400" dirty="0"/>
              <a:t> </a:t>
            </a:r>
            <a:endParaRPr lang="lv-LV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koncertā</a:t>
            </a:r>
            <a:r>
              <a:rPr lang="en-US" sz="2400" dirty="0"/>
              <a:t> p</a:t>
            </a:r>
            <a:r>
              <a:rPr lang="lv-LV" sz="2400" dirty="0"/>
              <a:t>īsa</a:t>
            </a:r>
            <a:r>
              <a:rPr lang="en-US" sz="2400" dirty="0"/>
              <a:t>dal</a:t>
            </a:r>
            <a:r>
              <a:rPr lang="lv-LV" sz="2400" dirty="0"/>
              <a:t>e</a:t>
            </a:r>
            <a:r>
              <a:rPr lang="en-US" sz="2400" dirty="0"/>
              <a:t>j</a:t>
            </a:r>
            <a:r>
              <a:rPr lang="lv-LV" sz="2400" dirty="0" err="1"/>
              <a:t>uo</a:t>
            </a:r>
            <a:r>
              <a:rPr lang="en-US" sz="2400" dirty="0"/>
              <a:t>s 25 c</a:t>
            </a:r>
            <a:r>
              <a:rPr lang="lv-LV" sz="2400" dirty="0"/>
              <a:t>y</a:t>
            </a:r>
            <a:r>
              <a:rPr lang="en-US" sz="2400" dirty="0"/>
              <a:t>lv</a:t>
            </a:r>
            <a:r>
              <a:rPr lang="lv-LV" sz="2400" dirty="0"/>
              <a:t>ā</a:t>
            </a:r>
            <a:r>
              <a:rPr lang="en-US" sz="2400" dirty="0" err="1"/>
              <a:t>ki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559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11D5C-6CE4-4BDE-B80B-A6DF97F4A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27A7CA-282A-49C2-9CEE-A5A08598C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" y="130987"/>
            <a:ext cx="2755398" cy="3044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84AF5-9B29-4C54-A080-005A7B44E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56" y="42594"/>
            <a:ext cx="4572009" cy="3221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977A39-2481-4476-855B-2F25DB402136}"/>
              </a:ext>
            </a:extLst>
          </p:cNvPr>
          <p:cNvSpPr txBox="1"/>
          <p:nvPr/>
        </p:nvSpPr>
        <p:spPr>
          <a:xfrm>
            <a:off x="3462290" y="2228125"/>
            <a:ext cx="457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/>
              <a:t>Publicitāte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D9936-7E69-458F-8997-EECEEDFDAF2F}"/>
              </a:ext>
            </a:extLst>
          </p:cNvPr>
          <p:cNvSpPr txBox="1"/>
          <p:nvPr/>
        </p:nvSpPr>
        <p:spPr>
          <a:xfrm>
            <a:off x="213065" y="3604334"/>
            <a:ext cx="1173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err="1"/>
              <a:t>Roksti</a:t>
            </a:r>
            <a:r>
              <a:rPr lang="lv-LV" sz="2400" dirty="0"/>
              <a:t> </a:t>
            </a:r>
            <a:r>
              <a:rPr lang="lv-LV" sz="2400" dirty="0" err="1"/>
              <a:t>vītejūs</a:t>
            </a:r>
            <a:r>
              <a:rPr lang="lv-LV" sz="2400" dirty="0"/>
              <a:t> </a:t>
            </a:r>
            <a:r>
              <a:rPr lang="lv-LV" sz="2400" dirty="0" err="1"/>
              <a:t>laikrokstūs</a:t>
            </a:r>
            <a:r>
              <a:rPr lang="lv-LV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err="1"/>
              <a:t>Publikacejis</a:t>
            </a:r>
            <a:r>
              <a:rPr lang="lv-LV" sz="2400" dirty="0"/>
              <a:t> </a:t>
            </a:r>
            <a:r>
              <a:rPr lang="lv-LV" sz="2400" dirty="0" err="1"/>
              <a:t>Rēzeknis</a:t>
            </a:r>
            <a:r>
              <a:rPr lang="lv-LV" sz="2400" dirty="0"/>
              <a:t> </a:t>
            </a:r>
            <a:r>
              <a:rPr lang="lv-LV" sz="2400" dirty="0" err="1"/>
              <a:t>nūvoda</a:t>
            </a:r>
            <a:r>
              <a:rPr lang="lv-LV" sz="2400" dirty="0"/>
              <a:t> </a:t>
            </a:r>
            <a:r>
              <a:rPr lang="lv-LV" sz="2400" dirty="0" err="1"/>
              <a:t>muojislopā</a:t>
            </a:r>
            <a:r>
              <a:rPr lang="lv-LV" sz="2400" dirty="0"/>
              <a:t> </a:t>
            </a:r>
            <a:r>
              <a:rPr lang="lv-LV" sz="2400" dirty="0">
                <a:hlinkClick r:id="rId5"/>
              </a:rPr>
              <a:t>www.rezeknesnovads.lv</a:t>
            </a:r>
            <a:r>
              <a:rPr lang="lv-LV" sz="2400" dirty="0"/>
              <a:t> i ziņu </a:t>
            </a:r>
            <a:r>
              <a:rPr lang="lv-LV" sz="2400" dirty="0" err="1"/>
              <a:t>portalā</a:t>
            </a:r>
            <a:r>
              <a:rPr lang="lv-LV" sz="2400" dirty="0"/>
              <a:t> </a:t>
            </a:r>
            <a:r>
              <a:rPr lang="lv-LV" sz="2400" dirty="0">
                <a:hlinkClick r:id="rId6"/>
              </a:rPr>
              <a:t>www.lakuga.lv</a:t>
            </a:r>
            <a:r>
              <a:rPr lang="lv-LV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err="1"/>
              <a:t>Īroksti</a:t>
            </a:r>
            <a:r>
              <a:rPr lang="lv-LV" sz="2400" dirty="0"/>
              <a:t> </a:t>
            </a:r>
            <a:r>
              <a:rPr lang="lv-LV" sz="2400" dirty="0" err="1"/>
              <a:t>socialajūs</a:t>
            </a:r>
            <a:r>
              <a:rPr lang="lv-LV" sz="2400" dirty="0"/>
              <a:t> </a:t>
            </a:r>
            <a:r>
              <a:rPr lang="lv-LV" sz="2400" dirty="0" err="1"/>
              <a:t>teiklūs</a:t>
            </a:r>
            <a:r>
              <a:rPr lang="lv-LV" sz="2400" dirty="0"/>
              <a:t> – </a:t>
            </a:r>
            <a:r>
              <a:rPr lang="lv-LV" sz="2400" dirty="0">
                <a:hlinkClick r:id="rId7"/>
              </a:rPr>
              <a:t>www.facebook.com</a:t>
            </a:r>
            <a:r>
              <a:rPr lang="lv-LV" sz="2400" dirty="0"/>
              <a:t> </a:t>
            </a:r>
            <a:r>
              <a:rPr lang="lv-LV" sz="2400" dirty="0" err="1"/>
              <a:t>Nautrānu</a:t>
            </a:r>
            <a:r>
              <a:rPr lang="lv-LV" sz="2400" dirty="0"/>
              <a:t> sporta </a:t>
            </a:r>
            <a:r>
              <a:rPr lang="lv-LV" sz="2400" dirty="0" err="1"/>
              <a:t>hallis</a:t>
            </a:r>
            <a:r>
              <a:rPr lang="lv-LV" sz="2400" dirty="0"/>
              <a:t> – KN lopā </a:t>
            </a:r>
            <a:r>
              <a:rPr lang="lv-LV" sz="2400" dirty="0" err="1"/>
              <a:t>i.c</a:t>
            </a:r>
            <a:r>
              <a:rPr lang="lv-LV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Latgalis </a:t>
            </a:r>
            <a:r>
              <a:rPr lang="lv-LV" sz="2400" dirty="0" err="1"/>
              <a:t>regionaluos</a:t>
            </a:r>
            <a:r>
              <a:rPr lang="lv-LV" sz="2400" dirty="0"/>
              <a:t> </a:t>
            </a:r>
            <a:r>
              <a:rPr lang="lv-LV" sz="2400" dirty="0" err="1"/>
              <a:t>televizejis</a:t>
            </a:r>
            <a:r>
              <a:rPr lang="lv-LV" sz="2400" dirty="0"/>
              <a:t> ziņu sižets </a:t>
            </a:r>
            <a:r>
              <a:rPr lang="nn-NO" sz="2400" dirty="0">
                <a:hlinkClick r:id="rId8"/>
              </a:rPr>
              <a:t>https://www.facebook.com/watch/?v=461060675848233</a:t>
            </a:r>
            <a:r>
              <a:rPr lang="lv-LV" sz="24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2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11FFAC-5E33-43A7-BF87-ED82070C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6A4D1-157D-4E69-8359-4BEC854D6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3" y="122109"/>
            <a:ext cx="2755398" cy="3044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61A974-C876-47AD-8823-099AFF9E9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1" y="33716"/>
            <a:ext cx="4572009" cy="3221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01982F-12BC-4FC1-9FDD-25AB48A05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2" y="5106889"/>
            <a:ext cx="4163006" cy="16290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478F4B-7F51-4165-BEAD-565746A36B7F}"/>
              </a:ext>
            </a:extLst>
          </p:cNvPr>
          <p:cNvSpPr txBox="1"/>
          <p:nvPr/>
        </p:nvSpPr>
        <p:spPr>
          <a:xfrm>
            <a:off x="1515122" y="3094710"/>
            <a:ext cx="9161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000" b="1" dirty="0"/>
              <a:t>PAĻDIS PAR ATBOLSTU!!!</a:t>
            </a:r>
            <a:endParaRPr lang="en-US" sz="6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1346DE-8A39-4889-A7AA-298E09494951}"/>
              </a:ext>
            </a:extLst>
          </p:cNvPr>
          <p:cNvSpPr txBox="1"/>
          <p:nvPr/>
        </p:nvSpPr>
        <p:spPr>
          <a:xfrm>
            <a:off x="8780016" y="5993287"/>
            <a:ext cx="330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Projekta </a:t>
            </a:r>
            <a:r>
              <a:rPr lang="lv-LV" dirty="0" err="1"/>
              <a:t>vadeituoja</a:t>
            </a:r>
            <a:r>
              <a:rPr lang="lv-LV" dirty="0"/>
              <a:t>: Inga </a:t>
            </a:r>
            <a:r>
              <a:rPr lang="lv-LV" dirty="0" err="1"/>
              <a:t>Vigule</a:t>
            </a:r>
            <a:endParaRPr lang="lv-LV" dirty="0"/>
          </a:p>
          <a:p>
            <a:r>
              <a:rPr lang="lv-LV" dirty="0"/>
              <a:t>Foto: Arvīds </a:t>
            </a:r>
            <a:r>
              <a:rPr lang="lv-LV" dirty="0" err="1"/>
              <a:t>Gļauda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08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487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2022-07-28T12:32:49Z</dcterms:created>
  <dcterms:modified xsi:type="dcterms:W3CDTF">2022-07-28T13:48:28Z</dcterms:modified>
</cp:coreProperties>
</file>